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40"/>
  </p:notesMasterIdLst>
  <p:handoutMasterIdLst>
    <p:handoutMasterId r:id="rId41"/>
  </p:handoutMasterIdLst>
  <p:sldIdLst>
    <p:sldId id="256" r:id="rId5"/>
    <p:sldId id="434" r:id="rId6"/>
    <p:sldId id="412" r:id="rId7"/>
    <p:sldId id="413" r:id="rId8"/>
    <p:sldId id="371" r:id="rId9"/>
    <p:sldId id="401" r:id="rId10"/>
    <p:sldId id="267" r:id="rId11"/>
    <p:sldId id="425" r:id="rId12"/>
    <p:sldId id="427" r:id="rId13"/>
    <p:sldId id="262" r:id="rId14"/>
    <p:sldId id="415" r:id="rId15"/>
    <p:sldId id="433" r:id="rId16"/>
    <p:sldId id="378" r:id="rId17"/>
    <p:sldId id="379" r:id="rId18"/>
    <p:sldId id="418" r:id="rId19"/>
    <p:sldId id="429" r:id="rId20"/>
    <p:sldId id="436" r:id="rId21"/>
    <p:sldId id="384" r:id="rId22"/>
    <p:sldId id="431" r:id="rId23"/>
    <p:sldId id="388" r:id="rId24"/>
    <p:sldId id="444" r:id="rId25"/>
    <p:sldId id="410" r:id="rId26"/>
    <p:sldId id="391" r:id="rId27"/>
    <p:sldId id="390" r:id="rId28"/>
    <p:sldId id="395" r:id="rId29"/>
    <p:sldId id="396" r:id="rId30"/>
    <p:sldId id="441" r:id="rId31"/>
    <p:sldId id="438" r:id="rId32"/>
    <p:sldId id="287" r:id="rId33"/>
    <p:sldId id="373" r:id="rId34"/>
    <p:sldId id="314" r:id="rId35"/>
    <p:sldId id="443" r:id="rId36"/>
    <p:sldId id="439" r:id="rId37"/>
    <p:sldId id="440" r:id="rId38"/>
    <p:sldId id="442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D454"/>
    <a:srgbClr val="EFC941"/>
    <a:srgbClr val="82D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02E67A-C80E-47B3-A1F0-33E44B601513}" v="115" dt="2019-12-03T08:33:32.4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yang_qin@nevada.unr.edu" userId="7008471d-2297-4141-9f00-80cf86075c91" providerId="ADAL" clId="{F4582DEB-F6CE-4172-84EB-145E0D5F2F52}"/>
    <pc:docChg chg="undo redo custSel addSld delSld modSld sldOrd">
      <pc:chgData name="heyang_qin@nevada.unr.edu" userId="7008471d-2297-4141-9f00-80cf86075c91" providerId="ADAL" clId="{F4582DEB-F6CE-4172-84EB-145E0D5F2F52}" dt="2019-11-16T01:39:55.838" v="2606" actId="1037"/>
      <pc:docMkLst>
        <pc:docMk/>
      </pc:docMkLst>
      <pc:sldChg chg="modSp">
        <pc:chgData name="heyang_qin@nevada.unr.edu" userId="7008471d-2297-4141-9f00-80cf86075c91" providerId="ADAL" clId="{F4582DEB-F6CE-4172-84EB-145E0D5F2F52}" dt="2019-11-14T00:46:34.985" v="21" actId="1035"/>
        <pc:sldMkLst>
          <pc:docMk/>
          <pc:sldMk cId="3020681797" sldId="256"/>
        </pc:sldMkLst>
        <pc:spChg chg="mod">
          <ac:chgData name="heyang_qin@nevada.unr.edu" userId="7008471d-2297-4141-9f00-80cf86075c91" providerId="ADAL" clId="{F4582DEB-F6CE-4172-84EB-145E0D5F2F52}" dt="2019-11-14T00:46:34.985" v="21" actId="1035"/>
          <ac:spMkLst>
            <pc:docMk/>
            <pc:sldMk cId="3020681797" sldId="256"/>
            <ac:spMk id="2" creationId="{00000000-0000-0000-0000-000000000000}"/>
          </ac:spMkLst>
        </pc:spChg>
        <pc:spChg chg="mod">
          <ac:chgData name="heyang_qin@nevada.unr.edu" userId="7008471d-2297-4141-9f00-80cf86075c91" providerId="ADAL" clId="{F4582DEB-F6CE-4172-84EB-145E0D5F2F52}" dt="2019-11-14T00:46:34.985" v="21" actId="1035"/>
          <ac:spMkLst>
            <pc:docMk/>
            <pc:sldMk cId="3020681797" sldId="256"/>
            <ac:spMk id="3" creationId="{00000000-0000-0000-0000-000000000000}"/>
          </ac:spMkLst>
        </pc:spChg>
        <pc:spChg chg="mod">
          <ac:chgData name="heyang_qin@nevada.unr.edu" userId="7008471d-2297-4141-9f00-80cf86075c91" providerId="ADAL" clId="{F4582DEB-F6CE-4172-84EB-145E0D5F2F52}" dt="2019-11-14T00:46:34.985" v="21" actId="1035"/>
          <ac:spMkLst>
            <pc:docMk/>
            <pc:sldMk cId="3020681797" sldId="256"/>
            <ac:spMk id="8" creationId="{31BB6A81-92F9-40C2-9566-1BAF28AE2832}"/>
          </ac:spMkLst>
        </pc:spChg>
        <pc:spChg chg="mod">
          <ac:chgData name="heyang_qin@nevada.unr.edu" userId="7008471d-2297-4141-9f00-80cf86075c91" providerId="ADAL" clId="{F4582DEB-F6CE-4172-84EB-145E0D5F2F52}" dt="2019-11-14T00:46:34.985" v="21" actId="1035"/>
          <ac:spMkLst>
            <pc:docMk/>
            <pc:sldMk cId="3020681797" sldId="256"/>
            <ac:spMk id="10" creationId="{E523D525-635E-405B-843C-EAF21AAF2D1B}"/>
          </ac:spMkLst>
        </pc:spChg>
        <pc:grpChg chg="mod">
          <ac:chgData name="heyang_qin@nevada.unr.edu" userId="7008471d-2297-4141-9f00-80cf86075c91" providerId="ADAL" clId="{F4582DEB-F6CE-4172-84EB-145E0D5F2F52}" dt="2019-11-14T00:46:34.985" v="21" actId="1035"/>
          <ac:grpSpMkLst>
            <pc:docMk/>
            <pc:sldMk cId="3020681797" sldId="256"/>
            <ac:grpSpMk id="15" creationId="{7AB14362-A55F-4159-B12A-5DE13D11652B}"/>
          </ac:grpSpMkLst>
        </pc:grpChg>
        <pc:picChg chg="mod">
          <ac:chgData name="heyang_qin@nevada.unr.edu" userId="7008471d-2297-4141-9f00-80cf86075c91" providerId="ADAL" clId="{F4582DEB-F6CE-4172-84EB-145E0D5F2F52}" dt="2019-11-14T00:46:34.985" v="21" actId="1035"/>
          <ac:picMkLst>
            <pc:docMk/>
            <pc:sldMk cId="3020681797" sldId="256"/>
            <ac:picMk id="9" creationId="{604CE7E1-38D6-421E-A320-1E8FDA070343}"/>
          </ac:picMkLst>
        </pc:picChg>
        <pc:picChg chg="mod">
          <ac:chgData name="heyang_qin@nevada.unr.edu" userId="7008471d-2297-4141-9f00-80cf86075c91" providerId="ADAL" clId="{F4582DEB-F6CE-4172-84EB-145E0D5F2F52}" dt="2019-11-14T00:46:34.985" v="21" actId="1035"/>
          <ac:picMkLst>
            <pc:docMk/>
            <pc:sldMk cId="3020681797" sldId="256"/>
            <ac:picMk id="1026" creationId="{F23F4C9A-E948-48A9-8AD0-B40EB01879FB}"/>
          </ac:picMkLst>
        </pc:picChg>
        <pc:picChg chg="mod">
          <ac:chgData name="heyang_qin@nevada.unr.edu" userId="7008471d-2297-4141-9f00-80cf86075c91" providerId="ADAL" clId="{F4582DEB-F6CE-4172-84EB-145E0D5F2F52}" dt="2019-11-14T00:46:34.985" v="21" actId="1035"/>
          <ac:picMkLst>
            <pc:docMk/>
            <pc:sldMk cId="3020681797" sldId="256"/>
            <ac:picMk id="1028" creationId="{184E26E1-3549-4496-B334-1723A7C03C63}"/>
          </ac:picMkLst>
        </pc:picChg>
      </pc:sldChg>
      <pc:sldChg chg="addSp delSp modSp">
        <pc:chgData name="heyang_qin@nevada.unr.edu" userId="7008471d-2297-4141-9f00-80cf86075c91" providerId="ADAL" clId="{F4582DEB-F6CE-4172-84EB-145E0D5F2F52}" dt="2019-11-14T02:30:09.514" v="641" actId="1076"/>
        <pc:sldMkLst>
          <pc:docMk/>
          <pc:sldMk cId="2394845471" sldId="262"/>
        </pc:sldMkLst>
        <pc:spChg chg="mod">
          <ac:chgData name="heyang_qin@nevada.unr.edu" userId="7008471d-2297-4141-9f00-80cf86075c91" providerId="ADAL" clId="{F4582DEB-F6CE-4172-84EB-145E0D5F2F52}" dt="2019-11-14T01:38:47.120" v="291" actId="1076"/>
          <ac:spMkLst>
            <pc:docMk/>
            <pc:sldMk cId="2394845471" sldId="262"/>
            <ac:spMk id="2" creationId="{BA42D740-E2B7-4EC9-8391-E35AA2ED7B54}"/>
          </ac:spMkLst>
        </pc:spChg>
        <pc:spChg chg="mod">
          <ac:chgData name="heyang_qin@nevada.unr.edu" userId="7008471d-2297-4141-9f00-80cf86075c91" providerId="ADAL" clId="{F4582DEB-F6CE-4172-84EB-145E0D5F2F52}" dt="2019-11-14T02:28:00.903" v="624" actId="27636"/>
          <ac:spMkLst>
            <pc:docMk/>
            <pc:sldMk cId="2394845471" sldId="262"/>
            <ac:spMk id="3" creationId="{B88F2C4A-E415-4838-8341-04C18C33E663}"/>
          </ac:spMkLst>
        </pc:spChg>
        <pc:spChg chg="mod">
          <ac:chgData name="heyang_qin@nevada.unr.edu" userId="7008471d-2297-4141-9f00-80cf86075c91" providerId="ADAL" clId="{F4582DEB-F6CE-4172-84EB-145E0D5F2F52}" dt="2019-11-14T02:29:53.189" v="639" actId="20577"/>
          <ac:spMkLst>
            <pc:docMk/>
            <pc:sldMk cId="2394845471" sldId="262"/>
            <ac:spMk id="4" creationId="{35503F03-33B3-4B97-BBC5-0ACCC7DC6028}"/>
          </ac:spMkLst>
        </pc:spChg>
        <pc:spChg chg="mod ord">
          <ac:chgData name="heyang_qin@nevada.unr.edu" userId="7008471d-2297-4141-9f00-80cf86075c91" providerId="ADAL" clId="{F4582DEB-F6CE-4172-84EB-145E0D5F2F52}" dt="2019-11-14T02:12:35.846" v="553" actId="12789"/>
          <ac:spMkLst>
            <pc:docMk/>
            <pc:sldMk cId="2394845471" sldId="262"/>
            <ac:spMk id="8" creationId="{4D456D05-760E-4728-A156-16B8CBFD254B}"/>
          </ac:spMkLst>
        </pc:spChg>
        <pc:spChg chg="mod">
          <ac:chgData name="heyang_qin@nevada.unr.edu" userId="7008471d-2297-4141-9f00-80cf86075c91" providerId="ADAL" clId="{F4582DEB-F6CE-4172-84EB-145E0D5F2F52}" dt="2019-11-14T02:12:35.846" v="553" actId="12789"/>
          <ac:spMkLst>
            <pc:docMk/>
            <pc:sldMk cId="2394845471" sldId="262"/>
            <ac:spMk id="12" creationId="{BCF80A11-00F2-4C98-A668-E94E3EA38834}"/>
          </ac:spMkLst>
        </pc:spChg>
        <pc:spChg chg="add del mod">
          <ac:chgData name="heyang_qin@nevada.unr.edu" userId="7008471d-2297-4141-9f00-80cf86075c91" providerId="ADAL" clId="{F4582DEB-F6CE-4172-84EB-145E0D5F2F52}" dt="2019-11-14T01:38:44.373" v="289"/>
          <ac:spMkLst>
            <pc:docMk/>
            <pc:sldMk cId="2394845471" sldId="262"/>
            <ac:spMk id="13" creationId="{136A4285-904D-43EA-8E5C-D511D728F1AA}"/>
          </ac:spMkLst>
        </pc:spChg>
        <pc:spChg chg="add mod">
          <ac:chgData name="heyang_qin@nevada.unr.edu" userId="7008471d-2297-4141-9f00-80cf86075c91" providerId="ADAL" clId="{F4582DEB-F6CE-4172-84EB-145E0D5F2F52}" dt="2019-11-14T01:59:34.362" v="351" actId="1036"/>
          <ac:spMkLst>
            <pc:docMk/>
            <pc:sldMk cId="2394845471" sldId="262"/>
            <ac:spMk id="15" creationId="{EA48181A-A4A2-40AB-8083-4DCF0A5AED60}"/>
          </ac:spMkLst>
        </pc:spChg>
        <pc:spChg chg="add mod">
          <ac:chgData name="heyang_qin@nevada.unr.edu" userId="7008471d-2297-4141-9f00-80cf86075c91" providerId="ADAL" clId="{F4582DEB-F6CE-4172-84EB-145E0D5F2F52}" dt="2019-11-14T02:01:43.734" v="403" actId="1076"/>
          <ac:spMkLst>
            <pc:docMk/>
            <pc:sldMk cId="2394845471" sldId="262"/>
            <ac:spMk id="18" creationId="{639708C0-3477-4578-9960-AED4AAD64400}"/>
          </ac:spMkLst>
        </pc:spChg>
        <pc:spChg chg="add mod">
          <ac:chgData name="heyang_qin@nevada.unr.edu" userId="7008471d-2297-4141-9f00-80cf86075c91" providerId="ADAL" clId="{F4582DEB-F6CE-4172-84EB-145E0D5F2F52}" dt="2019-11-14T02:12:46.574" v="554" actId="12789"/>
          <ac:spMkLst>
            <pc:docMk/>
            <pc:sldMk cId="2394845471" sldId="262"/>
            <ac:spMk id="22" creationId="{4ED16D8C-FCE5-4B45-AA2A-41DFF0D753F0}"/>
          </ac:spMkLst>
        </pc:spChg>
        <pc:spChg chg="add mod">
          <ac:chgData name="heyang_qin@nevada.unr.edu" userId="7008471d-2297-4141-9f00-80cf86075c91" providerId="ADAL" clId="{F4582DEB-F6CE-4172-84EB-145E0D5F2F52}" dt="2019-11-14T02:12:46.574" v="554" actId="12789"/>
          <ac:spMkLst>
            <pc:docMk/>
            <pc:sldMk cId="2394845471" sldId="262"/>
            <ac:spMk id="24" creationId="{6D51ABBE-F79F-4EB7-B02B-F287F4858169}"/>
          </ac:spMkLst>
        </pc:spChg>
        <pc:grpChg chg="mod">
          <ac:chgData name="heyang_qin@nevada.unr.edu" userId="7008471d-2297-4141-9f00-80cf86075c91" providerId="ADAL" clId="{F4582DEB-F6CE-4172-84EB-145E0D5F2F52}" dt="2019-11-14T02:30:09.514" v="641" actId="1076"/>
          <ac:grpSpMkLst>
            <pc:docMk/>
            <pc:sldMk cId="2394845471" sldId="262"/>
            <ac:grpSpMk id="7" creationId="{7229F917-148F-4753-9890-36B6067ECA00}"/>
          </ac:grpSpMkLst>
        </pc:grpChg>
        <pc:grpChg chg="add mod">
          <ac:chgData name="heyang_qin@nevada.unr.edu" userId="7008471d-2297-4141-9f00-80cf86075c91" providerId="ADAL" clId="{F4582DEB-F6CE-4172-84EB-145E0D5F2F52}" dt="2019-11-14T01:35:40.026" v="275" actId="164"/>
          <ac:grpSpMkLst>
            <pc:docMk/>
            <pc:sldMk cId="2394845471" sldId="262"/>
            <ac:grpSpMk id="9" creationId="{2B0DF5E2-6B65-4DCD-AD57-1F450E2438A2}"/>
          </ac:grpSpMkLst>
        </pc:grpChg>
        <pc:grpChg chg="add mod">
          <ac:chgData name="heyang_qin@nevada.unr.edu" userId="7008471d-2297-4141-9f00-80cf86075c91" providerId="ADAL" clId="{F4582DEB-F6CE-4172-84EB-145E0D5F2F52}" dt="2019-11-14T01:35:38.729" v="270" actId="164"/>
          <ac:grpSpMkLst>
            <pc:docMk/>
            <pc:sldMk cId="2394845471" sldId="262"/>
            <ac:grpSpMk id="10" creationId="{523F0210-B4BC-4F4C-A339-25F4FECA5857}"/>
          </ac:grpSpMkLst>
        </pc:grpChg>
        <pc:grpChg chg="add mod">
          <ac:chgData name="heyang_qin@nevada.unr.edu" userId="7008471d-2297-4141-9f00-80cf86075c91" providerId="ADAL" clId="{F4582DEB-F6CE-4172-84EB-145E0D5F2F52}" dt="2019-11-14T01:35:38.406" v="269" actId="164"/>
          <ac:grpSpMkLst>
            <pc:docMk/>
            <pc:sldMk cId="2394845471" sldId="262"/>
            <ac:grpSpMk id="11" creationId="{541451F6-2FCF-4412-A02E-898BE31622D4}"/>
          </ac:grpSpMkLst>
        </pc:grpChg>
        <pc:grpChg chg="add mod">
          <ac:chgData name="heyang_qin@nevada.unr.edu" userId="7008471d-2297-4141-9f00-80cf86075c91" providerId="ADAL" clId="{F4582DEB-F6CE-4172-84EB-145E0D5F2F52}" dt="2019-11-14T02:10:24.077" v="518" actId="1035"/>
          <ac:grpSpMkLst>
            <pc:docMk/>
            <pc:sldMk cId="2394845471" sldId="262"/>
            <ac:grpSpMk id="16" creationId="{887B41C6-1374-4307-8634-89FC5E09A0E6}"/>
          </ac:grpSpMkLst>
        </pc:grpChg>
        <pc:grpChg chg="add mod">
          <ac:chgData name="heyang_qin@nevada.unr.edu" userId="7008471d-2297-4141-9f00-80cf86075c91" providerId="ADAL" clId="{F4582DEB-F6CE-4172-84EB-145E0D5F2F52}" dt="2019-11-14T02:10:24.077" v="518" actId="1035"/>
          <ac:grpSpMkLst>
            <pc:docMk/>
            <pc:sldMk cId="2394845471" sldId="262"/>
            <ac:grpSpMk id="17" creationId="{3E1F7B14-A577-4E74-BD3A-E0A5A70BAE46}"/>
          </ac:grpSpMkLst>
        </pc:grpChg>
        <pc:picChg chg="mod">
          <ac:chgData name="heyang_qin@nevada.unr.edu" userId="7008471d-2297-4141-9f00-80cf86075c91" providerId="ADAL" clId="{F4582DEB-F6CE-4172-84EB-145E0D5F2F52}" dt="2019-11-14T02:30:05.259" v="640" actId="1076"/>
          <ac:picMkLst>
            <pc:docMk/>
            <pc:sldMk cId="2394845471" sldId="262"/>
            <ac:picMk id="6" creationId="{C5B2EC0A-BAA0-41AD-BA6B-8A3BD5A84C93}"/>
          </ac:picMkLst>
        </pc:picChg>
        <pc:picChg chg="mod">
          <ac:chgData name="heyang_qin@nevada.unr.edu" userId="7008471d-2297-4141-9f00-80cf86075c91" providerId="ADAL" clId="{F4582DEB-F6CE-4172-84EB-145E0D5F2F52}" dt="2019-11-14T01:58:36.851" v="329" actId="164"/>
          <ac:picMkLst>
            <pc:docMk/>
            <pc:sldMk cId="2394845471" sldId="262"/>
            <ac:picMk id="14" creationId="{9D37D37C-9A2B-468E-B824-3E8C7BFFEA84}"/>
          </ac:picMkLst>
        </pc:picChg>
        <pc:picChg chg="add mod">
          <ac:chgData name="heyang_qin@nevada.unr.edu" userId="7008471d-2297-4141-9f00-80cf86075c91" providerId="ADAL" clId="{F4582DEB-F6CE-4172-84EB-145E0D5F2F52}" dt="2019-11-14T02:10:24.077" v="518" actId="1035"/>
          <ac:picMkLst>
            <pc:docMk/>
            <pc:sldMk cId="2394845471" sldId="262"/>
            <ac:picMk id="19" creationId="{4AE55AAF-670C-4215-BA61-28E53E2A60A4}"/>
          </ac:picMkLst>
        </pc:picChg>
        <pc:picChg chg="add mod ord">
          <ac:chgData name="heyang_qin@nevada.unr.edu" userId="7008471d-2297-4141-9f00-80cf86075c91" providerId="ADAL" clId="{F4582DEB-F6CE-4172-84EB-145E0D5F2F52}" dt="2019-11-14T02:17:04.496" v="606" actId="14100"/>
          <ac:picMkLst>
            <pc:docMk/>
            <pc:sldMk cId="2394845471" sldId="262"/>
            <ac:picMk id="23" creationId="{A3A43EE9-8751-40B2-9909-D35DA75FB65F}"/>
          </ac:picMkLst>
        </pc:picChg>
        <pc:picChg chg="add mod ord">
          <ac:chgData name="heyang_qin@nevada.unr.edu" userId="7008471d-2297-4141-9f00-80cf86075c91" providerId="ADAL" clId="{F4582DEB-F6CE-4172-84EB-145E0D5F2F52}" dt="2019-11-14T02:17:04.496" v="606" actId="14100"/>
          <ac:picMkLst>
            <pc:docMk/>
            <pc:sldMk cId="2394845471" sldId="262"/>
            <ac:picMk id="25" creationId="{7E77A1CB-9BC6-4E4F-909F-4565357F5628}"/>
          </ac:picMkLst>
        </pc:picChg>
        <pc:picChg chg="add del mod">
          <ac:chgData name="heyang_qin@nevada.unr.edu" userId="7008471d-2297-4141-9f00-80cf86075c91" providerId="ADAL" clId="{F4582DEB-F6CE-4172-84EB-145E0D5F2F52}" dt="2019-11-14T02:15:48.503" v="575" actId="478"/>
          <ac:picMkLst>
            <pc:docMk/>
            <pc:sldMk cId="2394845471" sldId="262"/>
            <ac:picMk id="26" creationId="{1E2F8629-7E4A-4EBC-B7E6-7B62C1B0F3BD}"/>
          </ac:picMkLst>
        </pc:picChg>
        <pc:picChg chg="add del mod">
          <ac:chgData name="heyang_qin@nevada.unr.edu" userId="7008471d-2297-4141-9f00-80cf86075c91" providerId="ADAL" clId="{F4582DEB-F6CE-4172-84EB-145E0D5F2F52}" dt="2019-11-14T02:16:10.755" v="586" actId="478"/>
          <ac:picMkLst>
            <pc:docMk/>
            <pc:sldMk cId="2394845471" sldId="262"/>
            <ac:picMk id="27" creationId="{48E0AC12-F837-4CD6-99D7-D9892396501D}"/>
          </ac:picMkLst>
        </pc:picChg>
        <pc:picChg chg="add del mod">
          <ac:chgData name="heyang_qin@nevada.unr.edu" userId="7008471d-2297-4141-9f00-80cf86075c91" providerId="ADAL" clId="{F4582DEB-F6CE-4172-84EB-145E0D5F2F52}" dt="2019-11-14T02:16:39.081" v="595" actId="478"/>
          <ac:picMkLst>
            <pc:docMk/>
            <pc:sldMk cId="2394845471" sldId="262"/>
            <ac:picMk id="32" creationId="{55985C0A-A30B-4F50-83AF-D2A34D6CAD68}"/>
          </ac:picMkLst>
        </pc:picChg>
        <pc:picChg chg="add del mod">
          <ac:chgData name="heyang_qin@nevada.unr.edu" userId="7008471d-2297-4141-9f00-80cf86075c91" providerId="ADAL" clId="{F4582DEB-F6CE-4172-84EB-145E0D5F2F52}" dt="2019-11-14T02:16:39.707" v="596" actId="478"/>
          <ac:picMkLst>
            <pc:docMk/>
            <pc:sldMk cId="2394845471" sldId="262"/>
            <ac:picMk id="33" creationId="{FD8793F9-8F57-4687-B859-D809B4A0F350}"/>
          </ac:picMkLst>
        </pc:picChg>
        <pc:picChg chg="mod">
          <ac:chgData name="heyang_qin@nevada.unr.edu" userId="7008471d-2297-4141-9f00-80cf86075c91" providerId="ADAL" clId="{F4582DEB-F6CE-4172-84EB-145E0D5F2F52}" dt="2019-11-14T02:01:54.406" v="417" actId="1035"/>
          <ac:picMkLst>
            <pc:docMk/>
            <pc:sldMk cId="2394845471" sldId="262"/>
            <ac:picMk id="1026" creationId="{CA08BDC9-09F5-4F50-9E46-C2D056587BB4}"/>
          </ac:picMkLst>
        </pc:picChg>
        <pc:picChg chg="mod">
          <ac:chgData name="heyang_qin@nevada.unr.edu" userId="7008471d-2297-4141-9f00-80cf86075c91" providerId="ADAL" clId="{F4582DEB-F6CE-4172-84EB-145E0D5F2F52}" dt="2019-11-14T02:10:49.047" v="541" actId="1076"/>
          <ac:picMkLst>
            <pc:docMk/>
            <pc:sldMk cId="2394845471" sldId="262"/>
            <ac:picMk id="1028" creationId="{612CF5AB-1F4B-459B-B97E-ACE5A67466C0}"/>
          </ac:picMkLst>
        </pc:picChg>
        <pc:cxnChg chg="add del mod">
          <ac:chgData name="heyang_qin@nevada.unr.edu" userId="7008471d-2297-4141-9f00-80cf86075c91" providerId="ADAL" clId="{F4582DEB-F6CE-4172-84EB-145E0D5F2F52}" dt="2019-11-14T02:15:49.830" v="577" actId="478"/>
          <ac:cxnSpMkLst>
            <pc:docMk/>
            <pc:sldMk cId="2394845471" sldId="262"/>
            <ac:cxnSpMk id="21" creationId="{644984DA-C19F-4975-B2E6-35CAD30EC11B}"/>
          </ac:cxnSpMkLst>
        </pc:cxnChg>
        <pc:cxnChg chg="add del mod">
          <ac:chgData name="heyang_qin@nevada.unr.edu" userId="7008471d-2297-4141-9f00-80cf86075c91" providerId="ADAL" clId="{F4582DEB-F6CE-4172-84EB-145E0D5F2F52}" dt="2019-11-14T02:15:49.220" v="576" actId="478"/>
          <ac:cxnSpMkLst>
            <pc:docMk/>
            <pc:sldMk cId="2394845471" sldId="262"/>
            <ac:cxnSpMk id="29" creationId="{75636133-CBD5-4496-8D82-58CE0B333560}"/>
          </ac:cxnSpMkLst>
        </pc:cxnChg>
      </pc:sldChg>
      <pc:sldChg chg="delSp modSp">
        <pc:chgData name="heyang_qin@nevada.unr.edu" userId="7008471d-2297-4141-9f00-80cf86075c91" providerId="ADAL" clId="{F4582DEB-F6CE-4172-84EB-145E0D5F2F52}" dt="2019-11-14T01:19:05.479" v="102" actId="1076"/>
        <pc:sldMkLst>
          <pc:docMk/>
          <pc:sldMk cId="1101537977" sldId="371"/>
        </pc:sldMkLst>
        <pc:spChg chg="del">
          <ac:chgData name="heyang_qin@nevada.unr.edu" userId="7008471d-2297-4141-9f00-80cf86075c91" providerId="ADAL" clId="{F4582DEB-F6CE-4172-84EB-145E0D5F2F52}" dt="2019-11-14T01:16:47.471" v="58" actId="478"/>
          <ac:spMkLst>
            <pc:docMk/>
            <pc:sldMk cId="1101537977" sldId="371"/>
            <ac:spMk id="3" creationId="{E017E18B-01FE-4909-9A27-8A8A87ED1C53}"/>
          </ac:spMkLst>
        </pc:spChg>
        <pc:spChg chg="mod">
          <ac:chgData name="heyang_qin@nevada.unr.edu" userId="7008471d-2297-4141-9f00-80cf86075c91" providerId="ADAL" clId="{F4582DEB-F6CE-4172-84EB-145E0D5F2F52}" dt="2019-11-14T01:17:35.735" v="86" actId="1036"/>
          <ac:spMkLst>
            <pc:docMk/>
            <pc:sldMk cId="1101537977" sldId="371"/>
            <ac:spMk id="90" creationId="{C5AD72DD-6B9E-4FC6-B072-85C7CE0E9EAF}"/>
          </ac:spMkLst>
        </pc:spChg>
        <pc:grpChg chg="mod">
          <ac:chgData name="heyang_qin@nevada.unr.edu" userId="7008471d-2297-4141-9f00-80cf86075c91" providerId="ADAL" clId="{F4582DEB-F6CE-4172-84EB-145E0D5F2F52}" dt="2019-11-14T01:19:05.479" v="102" actId="1076"/>
          <ac:grpSpMkLst>
            <pc:docMk/>
            <pc:sldMk cId="1101537977" sldId="371"/>
            <ac:grpSpMk id="31" creationId="{FBA76C31-701F-4CD5-B5DC-A5230DDE9C91}"/>
          </ac:grpSpMkLst>
        </pc:grpChg>
        <pc:grpChg chg="mod">
          <ac:chgData name="heyang_qin@nevada.unr.edu" userId="7008471d-2297-4141-9f00-80cf86075c91" providerId="ADAL" clId="{F4582DEB-F6CE-4172-84EB-145E0D5F2F52}" dt="2019-11-14T01:19:05.479" v="102" actId="1076"/>
          <ac:grpSpMkLst>
            <pc:docMk/>
            <pc:sldMk cId="1101537977" sldId="371"/>
            <ac:grpSpMk id="32" creationId="{3ABCA3D9-EF36-4AE3-B3F8-B4EFA8FF29C9}"/>
          </ac:grpSpMkLst>
        </pc:grpChg>
        <pc:grpChg chg="mod">
          <ac:chgData name="heyang_qin@nevada.unr.edu" userId="7008471d-2297-4141-9f00-80cf86075c91" providerId="ADAL" clId="{F4582DEB-F6CE-4172-84EB-145E0D5F2F52}" dt="2019-11-14T01:19:05.479" v="102" actId="1076"/>
          <ac:grpSpMkLst>
            <pc:docMk/>
            <pc:sldMk cId="1101537977" sldId="371"/>
            <ac:grpSpMk id="89" creationId="{86B9EA82-4D89-4A7A-BEFD-A31A241992AA}"/>
          </ac:grpSpMkLst>
        </pc:grpChg>
        <pc:picChg chg="mod">
          <ac:chgData name="heyang_qin@nevada.unr.edu" userId="7008471d-2297-4141-9f00-80cf86075c91" providerId="ADAL" clId="{F4582DEB-F6CE-4172-84EB-145E0D5F2F52}" dt="2019-11-14T01:17:44.034" v="89" actId="1076"/>
          <ac:picMkLst>
            <pc:docMk/>
            <pc:sldMk cId="1101537977" sldId="371"/>
            <ac:picMk id="87" creationId="{19130BA0-D88D-4F2E-9836-6A35D5DC600B}"/>
          </ac:picMkLst>
        </pc:picChg>
        <pc:picChg chg="mod">
          <ac:chgData name="heyang_qin@nevada.unr.edu" userId="7008471d-2297-4141-9f00-80cf86075c91" providerId="ADAL" clId="{F4582DEB-F6CE-4172-84EB-145E0D5F2F52}" dt="2019-11-14T01:17:56.118" v="92" actId="1076"/>
          <ac:picMkLst>
            <pc:docMk/>
            <pc:sldMk cId="1101537977" sldId="371"/>
            <ac:picMk id="92" creationId="{14707670-466F-4FA1-BDEB-ADB836A73BFC}"/>
          </ac:picMkLst>
        </pc:picChg>
        <pc:cxnChg chg="mod">
          <ac:chgData name="heyang_qin@nevada.unr.edu" userId="7008471d-2297-4141-9f00-80cf86075c91" providerId="ADAL" clId="{F4582DEB-F6CE-4172-84EB-145E0D5F2F52}" dt="2019-11-14T01:18:45.469" v="101" actId="14100"/>
          <ac:cxnSpMkLst>
            <pc:docMk/>
            <pc:sldMk cId="1101537977" sldId="371"/>
            <ac:cxnSpMk id="28" creationId="{DEA44F0D-F991-4BA3-B08C-2D8B86E56BA9}"/>
          </ac:cxnSpMkLst>
        </pc:cxnChg>
        <pc:cxnChg chg="mod">
          <ac:chgData name="heyang_qin@nevada.unr.edu" userId="7008471d-2297-4141-9f00-80cf86075c91" providerId="ADAL" clId="{F4582DEB-F6CE-4172-84EB-145E0D5F2F52}" dt="2019-11-14T01:18:09.922" v="95" actId="14100"/>
          <ac:cxnSpMkLst>
            <pc:docMk/>
            <pc:sldMk cId="1101537977" sldId="371"/>
            <ac:cxnSpMk id="88" creationId="{9D6B194F-296A-4F2A-BC55-3A5741A155AE}"/>
          </ac:cxnSpMkLst>
        </pc:cxnChg>
        <pc:cxnChg chg="mod">
          <ac:chgData name="heyang_qin@nevada.unr.edu" userId="7008471d-2297-4141-9f00-80cf86075c91" providerId="ADAL" clId="{F4582DEB-F6CE-4172-84EB-145E0D5F2F52}" dt="2019-11-14T01:18:14.990" v="97" actId="14100"/>
          <ac:cxnSpMkLst>
            <pc:docMk/>
            <pc:sldMk cId="1101537977" sldId="371"/>
            <ac:cxnSpMk id="91" creationId="{732D9C7A-83EE-4F94-B007-79829F8707DD}"/>
          </ac:cxnSpMkLst>
        </pc:cxnChg>
      </pc:sldChg>
      <pc:sldChg chg="addSp delSp modSp">
        <pc:chgData name="heyang_qin@nevada.unr.edu" userId="7008471d-2297-4141-9f00-80cf86075c91" providerId="ADAL" clId="{F4582DEB-F6CE-4172-84EB-145E0D5F2F52}" dt="2019-11-14T00:45:17.946" v="18" actId="1037"/>
        <pc:sldMkLst>
          <pc:docMk/>
          <pc:sldMk cId="2338322491" sldId="373"/>
        </pc:sldMkLst>
        <pc:picChg chg="mod">
          <ac:chgData name="heyang_qin@nevada.unr.edu" userId="7008471d-2297-4141-9f00-80cf86075c91" providerId="ADAL" clId="{F4582DEB-F6CE-4172-84EB-145E0D5F2F52}" dt="2019-11-14T00:45:17.946" v="18" actId="1037"/>
          <ac:picMkLst>
            <pc:docMk/>
            <pc:sldMk cId="2338322491" sldId="373"/>
            <ac:picMk id="7" creationId="{F3B494FE-3E99-429C-B4F6-E2E71D30C077}"/>
          </ac:picMkLst>
        </pc:picChg>
        <pc:picChg chg="mod">
          <ac:chgData name="heyang_qin@nevada.unr.edu" userId="7008471d-2297-4141-9f00-80cf86075c91" providerId="ADAL" clId="{F4582DEB-F6CE-4172-84EB-145E0D5F2F52}" dt="2019-11-14T00:45:17.946" v="18" actId="1037"/>
          <ac:picMkLst>
            <pc:docMk/>
            <pc:sldMk cId="2338322491" sldId="373"/>
            <ac:picMk id="8" creationId="{8E2663CE-04A8-4E24-8C66-A0B2CC6311A1}"/>
          </ac:picMkLst>
        </pc:picChg>
        <pc:picChg chg="add mod">
          <ac:chgData name="heyang_qin@nevada.unr.edu" userId="7008471d-2297-4141-9f00-80cf86075c91" providerId="ADAL" clId="{F4582DEB-F6CE-4172-84EB-145E0D5F2F52}" dt="2019-11-14T00:45:17.946" v="18" actId="1037"/>
          <ac:picMkLst>
            <pc:docMk/>
            <pc:sldMk cId="2338322491" sldId="373"/>
            <ac:picMk id="11" creationId="{7509F8A1-AE2D-41EB-B7C7-C7A77BE95DB5}"/>
          </ac:picMkLst>
        </pc:picChg>
        <pc:picChg chg="del">
          <ac:chgData name="heyang_qin@nevada.unr.edu" userId="7008471d-2297-4141-9f00-80cf86075c91" providerId="ADAL" clId="{F4582DEB-F6CE-4172-84EB-145E0D5F2F52}" dt="2019-11-14T00:44:59.328" v="0" actId="478"/>
          <ac:picMkLst>
            <pc:docMk/>
            <pc:sldMk cId="2338322491" sldId="373"/>
            <ac:picMk id="14" creationId="{89B10732-B773-4A9B-822C-560DB6E81FA2}"/>
          </ac:picMkLst>
        </pc:picChg>
        <pc:picChg chg="mod">
          <ac:chgData name="heyang_qin@nevada.unr.edu" userId="7008471d-2297-4141-9f00-80cf86075c91" providerId="ADAL" clId="{F4582DEB-F6CE-4172-84EB-145E0D5F2F52}" dt="2019-11-14T00:45:17.946" v="18" actId="1037"/>
          <ac:picMkLst>
            <pc:docMk/>
            <pc:sldMk cId="2338322491" sldId="373"/>
            <ac:picMk id="2050" creationId="{E7262A92-719C-46EA-BDB1-322868A7E1F5}"/>
          </ac:picMkLst>
        </pc:picChg>
      </pc:sldChg>
      <pc:sldChg chg="addSp modSp modAnim">
        <pc:chgData name="heyang_qin@nevada.unr.edu" userId="7008471d-2297-4141-9f00-80cf86075c91" providerId="ADAL" clId="{F4582DEB-F6CE-4172-84EB-145E0D5F2F52}" dt="2019-11-14T03:02:20.605" v="1027"/>
        <pc:sldMkLst>
          <pc:docMk/>
          <pc:sldMk cId="1769884896" sldId="378"/>
        </pc:sldMkLst>
        <pc:spChg chg="mod">
          <ac:chgData name="heyang_qin@nevada.unr.edu" userId="7008471d-2297-4141-9f00-80cf86075c91" providerId="ADAL" clId="{F4582DEB-F6CE-4172-84EB-145E0D5F2F52}" dt="2019-11-14T03:02:05.422" v="1025" actId="1035"/>
          <ac:spMkLst>
            <pc:docMk/>
            <pc:sldMk cId="1769884896" sldId="378"/>
            <ac:spMk id="8" creationId="{B3E1D31A-337D-4FAD-9618-D67B1731E4A2}"/>
          </ac:spMkLst>
        </pc:spChg>
        <pc:spChg chg="add mod">
          <ac:chgData name="heyang_qin@nevada.unr.edu" userId="7008471d-2297-4141-9f00-80cf86075c91" providerId="ADAL" clId="{F4582DEB-F6CE-4172-84EB-145E0D5F2F52}" dt="2019-11-14T03:02:05.422" v="1025" actId="1035"/>
          <ac:spMkLst>
            <pc:docMk/>
            <pc:sldMk cId="1769884896" sldId="378"/>
            <ac:spMk id="11" creationId="{21878FA9-DC38-428C-B0FC-79CE60A70264}"/>
          </ac:spMkLst>
        </pc:spChg>
        <pc:spChg chg="add mod">
          <ac:chgData name="heyang_qin@nevada.unr.edu" userId="7008471d-2297-4141-9f00-80cf86075c91" providerId="ADAL" clId="{F4582DEB-F6CE-4172-84EB-145E0D5F2F52}" dt="2019-11-14T03:02:05.422" v="1025" actId="1035"/>
          <ac:spMkLst>
            <pc:docMk/>
            <pc:sldMk cId="1769884896" sldId="378"/>
            <ac:spMk id="12" creationId="{13D9508A-2B08-4C39-A581-2D233AC8C633}"/>
          </ac:spMkLst>
        </pc:spChg>
        <pc:grpChg chg="mod">
          <ac:chgData name="heyang_qin@nevada.unr.edu" userId="7008471d-2297-4141-9f00-80cf86075c91" providerId="ADAL" clId="{F4582DEB-F6CE-4172-84EB-145E0D5F2F52}" dt="2019-11-14T03:02:02.401" v="1019" actId="1035"/>
          <ac:grpSpMkLst>
            <pc:docMk/>
            <pc:sldMk cId="1769884896" sldId="378"/>
            <ac:grpSpMk id="20" creationId="{D2DE19DF-AF92-400A-B695-412A651B0D43}"/>
          </ac:grpSpMkLst>
        </pc:grpChg>
        <pc:picChg chg="mod">
          <ac:chgData name="heyang_qin@nevada.unr.edu" userId="7008471d-2297-4141-9f00-80cf86075c91" providerId="ADAL" clId="{F4582DEB-F6CE-4172-84EB-145E0D5F2F52}" dt="2019-11-14T03:02:02.401" v="1019" actId="1035"/>
          <ac:picMkLst>
            <pc:docMk/>
            <pc:sldMk cId="1769884896" sldId="378"/>
            <ac:picMk id="14" creationId="{B29B2462-41CE-4241-BAD9-96741CA7492C}"/>
          </ac:picMkLst>
        </pc:picChg>
        <pc:picChg chg="mod">
          <ac:chgData name="heyang_qin@nevada.unr.edu" userId="7008471d-2297-4141-9f00-80cf86075c91" providerId="ADAL" clId="{F4582DEB-F6CE-4172-84EB-145E0D5F2F52}" dt="2019-11-14T03:02:02.401" v="1019" actId="1035"/>
          <ac:picMkLst>
            <pc:docMk/>
            <pc:sldMk cId="1769884896" sldId="378"/>
            <ac:picMk id="15" creationId="{255FC14B-9D55-458A-8681-9BACE6E36856}"/>
          </ac:picMkLst>
        </pc:picChg>
      </pc:sldChg>
      <pc:sldChg chg="addSp delSp modSp delAnim modAnim">
        <pc:chgData name="heyang_qin@nevada.unr.edu" userId="7008471d-2297-4141-9f00-80cf86075c91" providerId="ADAL" clId="{F4582DEB-F6CE-4172-84EB-145E0D5F2F52}" dt="2019-11-14T03:04:45.148" v="1030" actId="1076"/>
        <pc:sldMkLst>
          <pc:docMk/>
          <pc:sldMk cId="3652806688" sldId="379"/>
        </pc:sldMkLst>
        <pc:spChg chg="add">
          <ac:chgData name="heyang_qin@nevada.unr.edu" userId="7008471d-2297-4141-9f00-80cf86075c91" providerId="ADAL" clId="{F4582DEB-F6CE-4172-84EB-145E0D5F2F52}" dt="2019-11-14T03:04:38.369" v="1029"/>
          <ac:spMkLst>
            <pc:docMk/>
            <pc:sldMk cId="3652806688" sldId="379"/>
            <ac:spMk id="13" creationId="{B28F3B94-2941-49A8-97DE-3D4216702B63}"/>
          </ac:spMkLst>
        </pc:spChg>
        <pc:spChg chg="add">
          <ac:chgData name="heyang_qin@nevada.unr.edu" userId="7008471d-2297-4141-9f00-80cf86075c91" providerId="ADAL" clId="{F4582DEB-F6CE-4172-84EB-145E0D5F2F52}" dt="2019-11-14T03:04:38.369" v="1029"/>
          <ac:spMkLst>
            <pc:docMk/>
            <pc:sldMk cId="3652806688" sldId="379"/>
            <ac:spMk id="14" creationId="{8A8286E7-65CF-4A9A-8615-377356AAF182}"/>
          </ac:spMkLst>
        </pc:spChg>
        <pc:spChg chg="del">
          <ac:chgData name="heyang_qin@nevada.unr.edu" userId="7008471d-2297-4141-9f00-80cf86075c91" providerId="ADAL" clId="{F4582DEB-F6CE-4172-84EB-145E0D5F2F52}" dt="2019-11-14T03:04:37.611" v="1028" actId="478"/>
          <ac:spMkLst>
            <pc:docMk/>
            <pc:sldMk cId="3652806688" sldId="379"/>
            <ac:spMk id="15" creationId="{DECBFD5C-4B08-4D93-B283-802002421D1F}"/>
          </ac:spMkLst>
        </pc:spChg>
        <pc:spChg chg="add mod">
          <ac:chgData name="heyang_qin@nevada.unr.edu" userId="7008471d-2297-4141-9f00-80cf86075c91" providerId="ADAL" clId="{F4582DEB-F6CE-4172-84EB-145E0D5F2F52}" dt="2019-11-14T03:04:45.148" v="1030" actId="1076"/>
          <ac:spMkLst>
            <pc:docMk/>
            <pc:sldMk cId="3652806688" sldId="379"/>
            <ac:spMk id="17" creationId="{83BD59B3-EBA5-43A9-A6E9-DA677D5EF163}"/>
          </ac:spMkLst>
        </pc:spChg>
      </pc:sldChg>
      <pc:sldChg chg="addSp delSp modSp delAnim modAnim">
        <pc:chgData name="heyang_qin@nevada.unr.edu" userId="7008471d-2297-4141-9f00-80cf86075c91" providerId="ADAL" clId="{F4582DEB-F6CE-4172-84EB-145E0D5F2F52}" dt="2019-11-14T00:51:19.453" v="40" actId="1036"/>
        <pc:sldMkLst>
          <pc:docMk/>
          <pc:sldMk cId="4294178" sldId="413"/>
        </pc:sldMkLst>
        <pc:spChg chg="mod topLvl">
          <ac:chgData name="heyang_qin@nevada.unr.edu" userId="7008471d-2297-4141-9f00-80cf86075c91" providerId="ADAL" clId="{F4582DEB-F6CE-4172-84EB-145E0D5F2F52}" dt="2019-11-14T00:51:16.773" v="33" actId="1035"/>
          <ac:spMkLst>
            <pc:docMk/>
            <pc:sldMk cId="4294178" sldId="413"/>
            <ac:spMk id="18" creationId="{8C335A4D-9CEE-402A-998B-110E50A78F3A}"/>
          </ac:spMkLst>
        </pc:spChg>
        <pc:spChg chg="del topLvl">
          <ac:chgData name="heyang_qin@nevada.unr.edu" userId="7008471d-2297-4141-9f00-80cf86075c91" providerId="ADAL" clId="{F4582DEB-F6CE-4172-84EB-145E0D5F2F52}" dt="2019-11-14T00:50:54.604" v="25" actId="478"/>
          <ac:spMkLst>
            <pc:docMk/>
            <pc:sldMk cId="4294178" sldId="413"/>
            <ac:spMk id="44" creationId="{78A4303A-A6AE-4EF4-83D1-3C07CAFF3C49}"/>
          </ac:spMkLst>
        </pc:spChg>
        <pc:grpChg chg="del">
          <ac:chgData name="heyang_qin@nevada.unr.edu" userId="7008471d-2297-4141-9f00-80cf86075c91" providerId="ADAL" clId="{F4582DEB-F6CE-4172-84EB-145E0D5F2F52}" dt="2019-11-14T00:50:38.190" v="22" actId="478"/>
          <ac:grpSpMkLst>
            <pc:docMk/>
            <pc:sldMk cId="4294178" sldId="413"/>
            <ac:grpSpMk id="36" creationId="{14D85ED6-69A4-4811-8AA7-B64AEC6D857A}"/>
          </ac:grpSpMkLst>
        </pc:grpChg>
        <pc:grpChg chg="add del mod">
          <ac:chgData name="heyang_qin@nevada.unr.edu" userId="7008471d-2297-4141-9f00-80cf86075c91" providerId="ADAL" clId="{F4582DEB-F6CE-4172-84EB-145E0D5F2F52}" dt="2019-11-14T00:50:54.604" v="25" actId="478"/>
          <ac:grpSpMkLst>
            <pc:docMk/>
            <pc:sldMk cId="4294178" sldId="413"/>
            <ac:grpSpMk id="42" creationId="{1459BDEA-CA74-4FA3-AF89-DD4387EE3848}"/>
          </ac:grpSpMkLst>
        </pc:grpChg>
        <pc:cxnChg chg="del topLvl">
          <ac:chgData name="heyang_qin@nevada.unr.edu" userId="7008471d-2297-4141-9f00-80cf86075c91" providerId="ADAL" clId="{F4582DEB-F6CE-4172-84EB-145E0D5F2F52}" dt="2019-11-14T00:50:38.190" v="22" actId="478"/>
          <ac:cxnSpMkLst>
            <pc:docMk/>
            <pc:sldMk cId="4294178" sldId="413"/>
            <ac:cxnSpMk id="15" creationId="{841BB576-55BA-409C-97F5-9B6BA6F7B7D9}"/>
          </ac:cxnSpMkLst>
        </pc:cxnChg>
        <pc:cxnChg chg="add mod">
          <ac:chgData name="heyang_qin@nevada.unr.edu" userId="7008471d-2297-4141-9f00-80cf86075c91" providerId="ADAL" clId="{F4582DEB-F6CE-4172-84EB-145E0D5F2F52}" dt="2019-11-14T00:51:16.773" v="33" actId="1035"/>
          <ac:cxnSpMkLst>
            <pc:docMk/>
            <pc:sldMk cId="4294178" sldId="413"/>
            <ac:cxnSpMk id="41" creationId="{1CB9EBD2-F7C1-4474-A67B-41AA9FEA264F}"/>
          </ac:cxnSpMkLst>
        </pc:cxnChg>
        <pc:cxnChg chg="mod topLvl">
          <ac:chgData name="heyang_qin@nevada.unr.edu" userId="7008471d-2297-4141-9f00-80cf86075c91" providerId="ADAL" clId="{F4582DEB-F6CE-4172-84EB-145E0D5F2F52}" dt="2019-11-14T00:51:19.453" v="40" actId="1036"/>
          <ac:cxnSpMkLst>
            <pc:docMk/>
            <pc:sldMk cId="4294178" sldId="413"/>
            <ac:cxnSpMk id="45" creationId="{A218BEC5-DFC6-4835-8F8E-98F0BA313360}"/>
          </ac:cxnSpMkLst>
        </pc:cxnChg>
      </pc:sldChg>
      <pc:sldChg chg="addSp delSp modSp">
        <pc:chgData name="heyang_qin@nevada.unr.edu" userId="7008471d-2297-4141-9f00-80cf86075c91" providerId="ADAL" clId="{F4582DEB-F6CE-4172-84EB-145E0D5F2F52}" dt="2019-11-14T02:32:19.115" v="735" actId="14100"/>
        <pc:sldMkLst>
          <pc:docMk/>
          <pc:sldMk cId="4237678352" sldId="415"/>
        </pc:sldMkLst>
        <pc:spChg chg="mod">
          <ac:chgData name="heyang_qin@nevada.unr.edu" userId="7008471d-2297-4141-9f00-80cf86075c91" providerId="ADAL" clId="{F4582DEB-F6CE-4172-84EB-145E0D5F2F52}" dt="2019-11-14T02:30:28.765" v="642" actId="404"/>
          <ac:spMkLst>
            <pc:docMk/>
            <pc:sldMk cId="4237678352" sldId="415"/>
            <ac:spMk id="8" creationId="{D0EDFE0E-E05C-4B82-9ADD-54199D3F06E3}"/>
          </ac:spMkLst>
        </pc:spChg>
        <pc:spChg chg="mod">
          <ac:chgData name="heyang_qin@nevada.unr.edu" userId="7008471d-2297-4141-9f00-80cf86075c91" providerId="ADAL" clId="{F4582DEB-F6CE-4172-84EB-145E0D5F2F52}" dt="2019-11-14T02:31:58.181" v="718" actId="14100"/>
          <ac:spMkLst>
            <pc:docMk/>
            <pc:sldMk cId="4237678352" sldId="415"/>
            <ac:spMk id="10" creationId="{63F6F0C3-89B9-4B37-81D8-08BC1B7DEECB}"/>
          </ac:spMkLst>
        </pc:spChg>
        <pc:spChg chg="add del">
          <ac:chgData name="heyang_qin@nevada.unr.edu" userId="7008471d-2297-4141-9f00-80cf86075c91" providerId="ADAL" clId="{F4582DEB-F6CE-4172-84EB-145E0D5F2F52}" dt="2019-11-14T01:35:41.816" v="277" actId="478"/>
          <ac:spMkLst>
            <pc:docMk/>
            <pc:sldMk cId="4237678352" sldId="415"/>
            <ac:spMk id="12" creationId="{864AC6DD-0D37-4649-B562-86F078044051}"/>
          </ac:spMkLst>
        </pc:spChg>
        <pc:spChg chg="mod">
          <ac:chgData name="heyang_qin@nevada.unr.edu" userId="7008471d-2297-4141-9f00-80cf86075c91" providerId="ADAL" clId="{F4582DEB-F6CE-4172-84EB-145E0D5F2F52}" dt="2019-11-14T02:26:16.503" v="613" actId="122"/>
          <ac:spMkLst>
            <pc:docMk/>
            <pc:sldMk cId="4237678352" sldId="415"/>
            <ac:spMk id="16" creationId="{5D70DC49-F910-483E-8D30-2F82623C087E}"/>
          </ac:spMkLst>
        </pc:spChg>
        <pc:spChg chg="mod">
          <ac:chgData name="heyang_qin@nevada.unr.edu" userId="7008471d-2297-4141-9f00-80cf86075c91" providerId="ADAL" clId="{F4582DEB-F6CE-4172-84EB-145E0D5F2F52}" dt="2019-11-14T02:32:19.115" v="735" actId="14100"/>
          <ac:spMkLst>
            <pc:docMk/>
            <pc:sldMk cId="4237678352" sldId="415"/>
            <ac:spMk id="17" creationId="{82F0FEA7-8DEF-4CB4-B176-9D804C68BA45}"/>
          </ac:spMkLst>
        </pc:spChg>
        <pc:grpChg chg="mod">
          <ac:chgData name="heyang_qin@nevada.unr.edu" userId="7008471d-2297-4141-9f00-80cf86075c91" providerId="ADAL" clId="{F4582DEB-F6CE-4172-84EB-145E0D5F2F52}" dt="2019-11-14T02:31:45.877" v="715" actId="14100"/>
          <ac:grpSpMkLst>
            <pc:docMk/>
            <pc:sldMk cId="4237678352" sldId="415"/>
            <ac:grpSpMk id="9" creationId="{6A20C758-2E68-466B-BA28-F9D71D212141}"/>
          </ac:grpSpMkLst>
        </pc:grpChg>
        <pc:grpChg chg="add mod">
          <ac:chgData name="heyang_qin@nevada.unr.edu" userId="7008471d-2297-4141-9f00-80cf86075c91" providerId="ADAL" clId="{F4582DEB-F6CE-4172-84EB-145E0D5F2F52}" dt="2019-11-14T02:26:30.985" v="620" actId="1038"/>
          <ac:grpSpMkLst>
            <pc:docMk/>
            <pc:sldMk cId="4237678352" sldId="415"/>
            <ac:grpSpMk id="19" creationId="{82640BA6-B6E2-44F1-930B-C107449FE9A2}"/>
          </ac:grpSpMkLst>
        </pc:grpChg>
        <pc:picChg chg="mod">
          <ac:chgData name="heyang_qin@nevada.unr.edu" userId="7008471d-2297-4141-9f00-80cf86075c91" providerId="ADAL" clId="{F4582DEB-F6CE-4172-84EB-145E0D5F2F52}" dt="2019-11-14T02:31:53.964" v="717" actId="1076"/>
          <ac:picMkLst>
            <pc:docMk/>
            <pc:sldMk cId="4237678352" sldId="415"/>
            <ac:picMk id="11" creationId="{226C3D3E-4648-4F92-B63B-F9D5C1E9AD07}"/>
          </ac:picMkLst>
        </pc:picChg>
        <pc:picChg chg="mod">
          <ac:chgData name="heyang_qin@nevada.unr.edu" userId="7008471d-2297-4141-9f00-80cf86075c91" providerId="ADAL" clId="{F4582DEB-F6CE-4172-84EB-145E0D5F2F52}" dt="2019-11-14T02:26:11.303" v="612" actId="1076"/>
          <ac:picMkLst>
            <pc:docMk/>
            <pc:sldMk cId="4237678352" sldId="415"/>
            <ac:picMk id="2052" creationId="{792884B3-A5F2-4F7A-A1AC-32BE7749ED5B}"/>
          </ac:picMkLst>
        </pc:picChg>
        <pc:cxnChg chg="add del mod">
          <ac:chgData name="heyang_qin@nevada.unr.edu" userId="7008471d-2297-4141-9f00-80cf86075c91" providerId="ADAL" clId="{F4582DEB-F6CE-4172-84EB-145E0D5F2F52}" dt="2019-11-14T02:25:54.057" v="608" actId="11529"/>
          <ac:cxnSpMkLst>
            <pc:docMk/>
            <pc:sldMk cId="4237678352" sldId="415"/>
            <ac:cxnSpMk id="4" creationId="{71355265-52B5-4986-826D-6C9518BD1871}"/>
          </ac:cxnSpMkLst>
        </pc:cxnChg>
        <pc:cxnChg chg="add mod">
          <ac:chgData name="heyang_qin@nevada.unr.edu" userId="7008471d-2297-4141-9f00-80cf86075c91" providerId="ADAL" clId="{F4582DEB-F6CE-4172-84EB-145E0D5F2F52}" dt="2019-11-14T02:26:41.958" v="621" actId="208"/>
          <ac:cxnSpMkLst>
            <pc:docMk/>
            <pc:sldMk cId="4237678352" sldId="415"/>
            <ac:cxnSpMk id="7" creationId="{E86A87F9-BC91-40E5-BF2B-826F675A6B76}"/>
          </ac:cxnSpMkLst>
        </pc:cxnChg>
        <pc:cxnChg chg="add mod">
          <ac:chgData name="heyang_qin@nevada.unr.edu" userId="7008471d-2297-4141-9f00-80cf86075c91" providerId="ADAL" clId="{F4582DEB-F6CE-4172-84EB-145E0D5F2F52}" dt="2019-11-14T02:26:41.958" v="621" actId="208"/>
          <ac:cxnSpMkLst>
            <pc:docMk/>
            <pc:sldMk cId="4237678352" sldId="415"/>
            <ac:cxnSpMk id="18" creationId="{118E0E28-8A07-4FAD-AA8E-9BCC208B2BF4}"/>
          </ac:cxnSpMkLst>
        </pc:cxnChg>
      </pc:sldChg>
      <pc:sldChg chg="modSp">
        <pc:chgData name="heyang_qin@nevada.unr.edu" userId="7008471d-2297-4141-9f00-80cf86075c91" providerId="ADAL" clId="{F4582DEB-F6CE-4172-84EB-145E0D5F2F52}" dt="2019-11-14T03:06:48.720" v="1044" actId="1076"/>
        <pc:sldMkLst>
          <pc:docMk/>
          <pc:sldMk cId="4274256044" sldId="418"/>
        </pc:sldMkLst>
        <pc:spChg chg="mod">
          <ac:chgData name="heyang_qin@nevada.unr.edu" userId="7008471d-2297-4141-9f00-80cf86075c91" providerId="ADAL" clId="{F4582DEB-F6CE-4172-84EB-145E0D5F2F52}" dt="2019-11-14T03:06:48.720" v="1044" actId="1076"/>
          <ac:spMkLst>
            <pc:docMk/>
            <pc:sldMk cId="4274256044" sldId="418"/>
            <ac:spMk id="61" creationId="{B3E1D31A-337D-4FAD-9618-D67B1731E4A2}"/>
          </ac:spMkLst>
        </pc:spChg>
      </pc:sldChg>
      <pc:sldChg chg="addSp delSp modSp">
        <pc:chgData name="heyang_qin@nevada.unr.edu" userId="7008471d-2297-4141-9f00-80cf86075c91" providerId="ADAL" clId="{F4582DEB-F6CE-4172-84EB-145E0D5F2F52}" dt="2019-11-14T01:57:50.204" v="320"/>
        <pc:sldMkLst>
          <pc:docMk/>
          <pc:sldMk cId="2982481691" sldId="425"/>
        </pc:sldMkLst>
        <pc:spChg chg="add mod">
          <ac:chgData name="heyang_qin@nevada.unr.edu" userId="7008471d-2297-4141-9f00-80cf86075c91" providerId="ADAL" clId="{F4582DEB-F6CE-4172-84EB-145E0D5F2F52}" dt="2019-11-14T01:27:30.157" v="144" actId="20577"/>
          <ac:spMkLst>
            <pc:docMk/>
            <pc:sldMk cId="2982481691" sldId="425"/>
            <ac:spMk id="24" creationId="{31991720-ECAA-4DC6-8A92-A3DFFD771FEA}"/>
          </ac:spMkLst>
        </pc:spChg>
        <pc:spChg chg="add mod">
          <ac:chgData name="heyang_qin@nevada.unr.edu" userId="7008471d-2297-4141-9f00-80cf86075c91" providerId="ADAL" clId="{F4582DEB-F6CE-4172-84EB-145E0D5F2F52}" dt="2019-11-14T01:40:57.887" v="301" actId="1035"/>
          <ac:spMkLst>
            <pc:docMk/>
            <pc:sldMk cId="2982481691" sldId="425"/>
            <ac:spMk id="28" creationId="{828A0B39-C781-4257-8C3A-24EBA17AB297}"/>
          </ac:spMkLst>
        </pc:spChg>
        <pc:spChg chg="mod topLvl">
          <ac:chgData name="heyang_qin@nevada.unr.edu" userId="7008471d-2297-4141-9f00-80cf86075c91" providerId="ADAL" clId="{F4582DEB-F6CE-4172-84EB-145E0D5F2F52}" dt="2019-11-14T01:40:57.887" v="301" actId="1035"/>
          <ac:spMkLst>
            <pc:docMk/>
            <pc:sldMk cId="2982481691" sldId="425"/>
            <ac:spMk id="36" creationId="{BF21E4C0-E0E3-4825-B835-895F104EEDD1}"/>
          </ac:spMkLst>
        </pc:spChg>
        <pc:spChg chg="mod">
          <ac:chgData name="heyang_qin@nevada.unr.edu" userId="7008471d-2297-4141-9f00-80cf86075c91" providerId="ADAL" clId="{F4582DEB-F6CE-4172-84EB-145E0D5F2F52}" dt="2019-11-14T01:31:25.294" v="223" actId="14100"/>
          <ac:spMkLst>
            <pc:docMk/>
            <pc:sldMk cId="2982481691" sldId="425"/>
            <ac:spMk id="38" creationId="{8D31E86A-C1A2-473E-B671-54692778344F}"/>
          </ac:spMkLst>
        </pc:spChg>
        <pc:grpChg chg="del">
          <ac:chgData name="heyang_qin@nevada.unr.edu" userId="7008471d-2297-4141-9f00-80cf86075c91" providerId="ADAL" clId="{F4582DEB-F6CE-4172-84EB-145E0D5F2F52}" dt="2019-11-14T01:29:39.821" v="154" actId="165"/>
          <ac:grpSpMkLst>
            <pc:docMk/>
            <pc:sldMk cId="2982481691" sldId="425"/>
            <ac:grpSpMk id="35" creationId="{27FFE826-7E4C-4529-952D-0F516BF5188D}"/>
          </ac:grpSpMkLst>
        </pc:grpChg>
        <pc:picChg chg="add mod modCrop">
          <ac:chgData name="heyang_qin@nevada.unr.edu" userId="7008471d-2297-4141-9f00-80cf86075c91" providerId="ADAL" clId="{F4582DEB-F6CE-4172-84EB-145E0D5F2F52}" dt="2019-11-14T01:41:41.756" v="307" actId="1076"/>
          <ac:picMkLst>
            <pc:docMk/>
            <pc:sldMk cId="2982481691" sldId="425"/>
            <ac:picMk id="6" creationId="{0FEC8275-2FD1-4DBC-BF00-F1A127ACEF34}"/>
          </ac:picMkLst>
        </pc:picChg>
        <pc:picChg chg="add del mod modCrop">
          <ac:chgData name="heyang_qin@nevada.unr.edu" userId="7008471d-2297-4141-9f00-80cf86075c91" providerId="ADAL" clId="{F4582DEB-F6CE-4172-84EB-145E0D5F2F52}" dt="2019-11-14T01:57:50.204" v="320"/>
          <ac:picMkLst>
            <pc:docMk/>
            <pc:sldMk cId="2982481691" sldId="425"/>
            <ac:picMk id="8" creationId="{9E3A07D6-872F-4AB6-A99E-4F4E766A49F0}"/>
          </ac:picMkLst>
        </pc:picChg>
        <pc:picChg chg="add mod modCrop">
          <ac:chgData name="heyang_qin@nevada.unr.edu" userId="7008471d-2297-4141-9f00-80cf86075c91" providerId="ADAL" clId="{F4582DEB-F6CE-4172-84EB-145E0D5F2F52}" dt="2019-11-14T01:41:44.732" v="308" actId="1076"/>
          <ac:picMkLst>
            <pc:docMk/>
            <pc:sldMk cId="2982481691" sldId="425"/>
            <ac:picMk id="29" creationId="{2FB413AD-1A08-4122-B80E-60332B863943}"/>
          </ac:picMkLst>
        </pc:picChg>
        <pc:picChg chg="mod">
          <ac:chgData name="heyang_qin@nevada.unr.edu" userId="7008471d-2297-4141-9f00-80cf86075c91" providerId="ADAL" clId="{F4582DEB-F6CE-4172-84EB-145E0D5F2F52}" dt="2019-11-14T01:40:57.887" v="301" actId="1035"/>
          <ac:picMkLst>
            <pc:docMk/>
            <pc:sldMk cId="2982481691" sldId="425"/>
            <ac:picMk id="33" creationId="{7895B99A-2220-43CA-B0D4-282CB86E0524}"/>
          </ac:picMkLst>
        </pc:picChg>
        <pc:picChg chg="mod topLvl">
          <ac:chgData name="heyang_qin@nevada.unr.edu" userId="7008471d-2297-4141-9f00-80cf86075c91" providerId="ADAL" clId="{F4582DEB-F6CE-4172-84EB-145E0D5F2F52}" dt="2019-11-14T01:40:57.887" v="301" actId="1035"/>
          <ac:picMkLst>
            <pc:docMk/>
            <pc:sldMk cId="2982481691" sldId="425"/>
            <ac:picMk id="37" creationId="{97CB7F22-EA31-432E-8705-56DAD22C4BFB}"/>
          </ac:picMkLst>
        </pc:picChg>
        <pc:picChg chg="add del mod">
          <ac:chgData name="heyang_qin@nevada.unr.edu" userId="7008471d-2297-4141-9f00-80cf86075c91" providerId="ADAL" clId="{F4582DEB-F6CE-4172-84EB-145E0D5F2F52}" dt="2019-11-14T01:29:28.565" v="153" actId="478"/>
          <ac:picMkLst>
            <pc:docMk/>
            <pc:sldMk cId="2982481691" sldId="425"/>
            <ac:picMk id="2050" creationId="{83161927-E563-40D0-95E2-0E0614284804}"/>
          </ac:picMkLst>
        </pc:picChg>
      </pc:sldChg>
      <pc:sldChg chg="modSp">
        <pc:chgData name="heyang_qin@nevada.unr.edu" userId="7008471d-2297-4141-9f00-80cf86075c91" providerId="ADAL" clId="{F4582DEB-F6CE-4172-84EB-145E0D5F2F52}" dt="2019-11-14T02:43:27.442" v="750" actId="20577"/>
        <pc:sldMkLst>
          <pc:docMk/>
          <pc:sldMk cId="339426884" sldId="427"/>
        </pc:sldMkLst>
        <pc:spChg chg="mod">
          <ac:chgData name="heyang_qin@nevada.unr.edu" userId="7008471d-2297-4141-9f00-80cf86075c91" providerId="ADAL" clId="{F4582DEB-F6CE-4172-84EB-145E0D5F2F52}" dt="2019-11-14T02:43:27.442" v="750" actId="20577"/>
          <ac:spMkLst>
            <pc:docMk/>
            <pc:sldMk cId="339426884" sldId="427"/>
            <ac:spMk id="3" creationId="{01D066B4-1905-4412-BA32-40569705047F}"/>
          </ac:spMkLst>
        </pc:spChg>
      </pc:sldChg>
      <pc:sldChg chg="modSp">
        <pc:chgData name="heyang_qin@nevada.unr.edu" userId="7008471d-2297-4141-9f00-80cf86075c91" providerId="ADAL" clId="{F4582DEB-F6CE-4172-84EB-145E0D5F2F52}" dt="2019-11-14T02:48:14.150" v="793" actId="114"/>
        <pc:sldMkLst>
          <pc:docMk/>
          <pc:sldMk cId="2471271908" sldId="433"/>
        </pc:sldMkLst>
        <pc:spChg chg="mod">
          <ac:chgData name="heyang_qin@nevada.unr.edu" userId="7008471d-2297-4141-9f00-80cf86075c91" providerId="ADAL" clId="{F4582DEB-F6CE-4172-84EB-145E0D5F2F52}" dt="2019-11-14T02:46:25.925" v="791" actId="1076"/>
          <ac:spMkLst>
            <pc:docMk/>
            <pc:sldMk cId="2471271908" sldId="433"/>
            <ac:spMk id="17" creationId="{17E449A4-51B7-45C3-ADFD-5C0E451D173C}"/>
          </ac:spMkLst>
        </pc:spChg>
        <pc:spChg chg="mod">
          <ac:chgData name="heyang_qin@nevada.unr.edu" userId="7008471d-2297-4141-9f00-80cf86075c91" providerId="ADAL" clId="{F4582DEB-F6CE-4172-84EB-145E0D5F2F52}" dt="2019-11-14T02:48:14.150" v="793" actId="114"/>
          <ac:spMkLst>
            <pc:docMk/>
            <pc:sldMk cId="2471271908" sldId="433"/>
            <ac:spMk id="41" creationId="{7EDCDE98-57F0-48AD-9CF1-80FCA94D1636}"/>
          </ac:spMkLst>
        </pc:spChg>
      </pc:sldChg>
      <pc:sldChg chg="modSp">
        <pc:chgData name="heyang_qin@nevada.unr.edu" userId="7008471d-2297-4141-9f00-80cf86075c91" providerId="ADAL" clId="{F4582DEB-F6CE-4172-84EB-145E0D5F2F52}" dt="2019-11-15T00:30:19.367" v="1062" actId="1038"/>
        <pc:sldMkLst>
          <pc:docMk/>
          <pc:sldMk cId="4115852523" sldId="434"/>
        </pc:sldMkLst>
        <pc:spChg chg="mod">
          <ac:chgData name="heyang_qin@nevada.unr.edu" userId="7008471d-2297-4141-9f00-80cf86075c91" providerId="ADAL" clId="{F4582DEB-F6CE-4172-84EB-145E0D5F2F52}" dt="2019-11-14T01:14:12.007" v="57" actId="1076"/>
          <ac:spMkLst>
            <pc:docMk/>
            <pc:sldMk cId="4115852523" sldId="434"/>
            <ac:spMk id="58" creationId="{3DB6F57D-7F67-4A1D-95F6-1BDB70937C1A}"/>
          </ac:spMkLst>
        </pc:spChg>
        <pc:grpChg chg="mod">
          <ac:chgData name="heyang_qin@nevada.unr.edu" userId="7008471d-2297-4141-9f00-80cf86075c91" providerId="ADAL" clId="{F4582DEB-F6CE-4172-84EB-145E0D5F2F52}" dt="2019-11-15T00:30:19.367" v="1062" actId="1038"/>
          <ac:grpSpMkLst>
            <pc:docMk/>
            <pc:sldMk cId="4115852523" sldId="434"/>
            <ac:grpSpMk id="51" creationId="{19C84523-BA57-4FEB-845D-3C90AC20C8C2}"/>
          </ac:grpSpMkLst>
        </pc:grpChg>
        <pc:grpChg chg="mod">
          <ac:chgData name="heyang_qin@nevada.unr.edu" userId="7008471d-2297-4141-9f00-80cf86075c91" providerId="ADAL" clId="{F4582DEB-F6CE-4172-84EB-145E0D5F2F52}" dt="2019-11-15T00:30:19.367" v="1062" actId="1038"/>
          <ac:grpSpMkLst>
            <pc:docMk/>
            <pc:sldMk cId="4115852523" sldId="434"/>
            <ac:grpSpMk id="54" creationId="{DEA74A56-54CF-444C-90DA-70953549B80D}"/>
          </ac:grpSpMkLst>
        </pc:grpChg>
        <pc:grpChg chg="mod">
          <ac:chgData name="heyang_qin@nevada.unr.edu" userId="7008471d-2297-4141-9f00-80cf86075c91" providerId="ADAL" clId="{F4582DEB-F6CE-4172-84EB-145E0D5F2F52}" dt="2019-11-15T00:30:19.367" v="1062" actId="1038"/>
          <ac:grpSpMkLst>
            <pc:docMk/>
            <pc:sldMk cId="4115852523" sldId="434"/>
            <ac:grpSpMk id="57" creationId="{DC3DA6F7-7416-48E4-B144-30D8F8775FFA}"/>
          </ac:grpSpMkLst>
        </pc:grpChg>
      </pc:sldChg>
      <pc:sldChg chg="addSp delSp modSp add modAnim">
        <pc:chgData name="heyang_qin@nevada.unr.edu" userId="7008471d-2297-4141-9f00-80cf86075c91" providerId="ADAL" clId="{F4582DEB-F6CE-4172-84EB-145E0D5F2F52}" dt="2019-11-16T01:29:52.052" v="2512" actId="1036"/>
        <pc:sldMkLst>
          <pc:docMk/>
          <pc:sldMk cId="239846429" sldId="439"/>
        </pc:sldMkLst>
        <pc:spChg chg="mod">
          <ac:chgData name="heyang_qin@nevada.unr.edu" userId="7008471d-2297-4141-9f00-80cf86075c91" providerId="ADAL" clId="{F4582DEB-F6CE-4172-84EB-145E0D5F2F52}" dt="2019-11-15T18:32:20.918" v="1099" actId="20577"/>
          <ac:spMkLst>
            <pc:docMk/>
            <pc:sldMk cId="239846429" sldId="439"/>
            <ac:spMk id="2" creationId="{E03C02CE-F00E-4C8A-848F-9EEFC66B5484}"/>
          </ac:spMkLst>
        </pc:spChg>
        <pc:spChg chg="add del mod">
          <ac:chgData name="heyang_qin@nevada.unr.edu" userId="7008471d-2297-4141-9f00-80cf86075c91" providerId="ADAL" clId="{F4582DEB-F6CE-4172-84EB-145E0D5F2F52}" dt="2019-11-15T18:32:21.684" v="1101"/>
          <ac:spMkLst>
            <pc:docMk/>
            <pc:sldMk cId="239846429" sldId="439"/>
            <ac:spMk id="5" creationId="{FE2DEDEC-5CA5-4028-9EAC-59673B6D8DA8}"/>
          </ac:spMkLst>
        </pc:spChg>
        <pc:spChg chg="add mod">
          <ac:chgData name="heyang_qin@nevada.unr.edu" userId="7008471d-2297-4141-9f00-80cf86075c91" providerId="ADAL" clId="{F4582DEB-F6CE-4172-84EB-145E0D5F2F52}" dt="2019-11-15T21:15:58.806" v="1765" actId="1037"/>
          <ac:spMkLst>
            <pc:docMk/>
            <pc:sldMk cId="239846429" sldId="439"/>
            <ac:spMk id="6" creationId="{458A35B7-6513-4758-A8B4-BB18CF9928FF}"/>
          </ac:spMkLst>
        </pc:spChg>
        <pc:spChg chg="add del mod">
          <ac:chgData name="heyang_qin@nevada.unr.edu" userId="7008471d-2297-4141-9f00-80cf86075c91" providerId="ADAL" clId="{F4582DEB-F6CE-4172-84EB-145E0D5F2F52}" dt="2019-11-15T18:43:30.913" v="1221" actId="478"/>
          <ac:spMkLst>
            <pc:docMk/>
            <pc:sldMk cId="239846429" sldId="439"/>
            <ac:spMk id="8" creationId="{F0E0E765-0840-44C2-A9E5-D057CE2E5CCB}"/>
          </ac:spMkLst>
        </pc:spChg>
        <pc:spChg chg="add mod">
          <ac:chgData name="heyang_qin@nevada.unr.edu" userId="7008471d-2297-4141-9f00-80cf86075c91" providerId="ADAL" clId="{F4582DEB-F6CE-4172-84EB-145E0D5F2F52}" dt="2019-11-15T21:33:15.490" v="2044" actId="20577"/>
          <ac:spMkLst>
            <pc:docMk/>
            <pc:sldMk cId="239846429" sldId="439"/>
            <ac:spMk id="11" creationId="{00EBC90C-D4F1-4687-A8AC-078AEF589C3B}"/>
          </ac:spMkLst>
        </pc:spChg>
        <pc:spChg chg="add mod">
          <ac:chgData name="heyang_qin@nevada.unr.edu" userId="7008471d-2297-4141-9f00-80cf86075c91" providerId="ADAL" clId="{F4582DEB-F6CE-4172-84EB-145E0D5F2F52}" dt="2019-11-16T01:29:52.052" v="2512" actId="1036"/>
          <ac:spMkLst>
            <pc:docMk/>
            <pc:sldMk cId="239846429" sldId="439"/>
            <ac:spMk id="17" creationId="{3F693A73-2BB4-453A-83C5-033BBB6CF7AB}"/>
          </ac:spMkLst>
        </pc:spChg>
        <pc:spChg chg="add mod">
          <ac:chgData name="heyang_qin@nevada.unr.edu" userId="7008471d-2297-4141-9f00-80cf86075c91" providerId="ADAL" clId="{F4582DEB-F6CE-4172-84EB-145E0D5F2F52}" dt="2019-11-16T01:29:52.052" v="2512" actId="1036"/>
          <ac:spMkLst>
            <pc:docMk/>
            <pc:sldMk cId="239846429" sldId="439"/>
            <ac:spMk id="18" creationId="{6B86DED3-6EF5-4F43-9F2C-A4BA0CC9260E}"/>
          </ac:spMkLst>
        </pc:spChg>
        <pc:spChg chg="mod topLvl">
          <ac:chgData name="heyang_qin@nevada.unr.edu" userId="7008471d-2297-4141-9f00-80cf86075c91" providerId="ADAL" clId="{F4582DEB-F6CE-4172-84EB-145E0D5F2F52}" dt="2019-11-16T01:29:52.052" v="2512" actId="1036"/>
          <ac:spMkLst>
            <pc:docMk/>
            <pc:sldMk cId="239846429" sldId="439"/>
            <ac:spMk id="24" creationId="{2B2F7FF4-9667-4BF5-8FED-510B53CCC849}"/>
          </ac:spMkLst>
        </pc:spChg>
        <pc:spChg chg="add mod">
          <ac:chgData name="heyang_qin@nevada.unr.edu" userId="7008471d-2297-4141-9f00-80cf86075c91" providerId="ADAL" clId="{F4582DEB-F6CE-4172-84EB-145E0D5F2F52}" dt="2019-11-16T01:29:52.052" v="2512" actId="1036"/>
          <ac:spMkLst>
            <pc:docMk/>
            <pc:sldMk cId="239846429" sldId="439"/>
            <ac:spMk id="33" creationId="{86148231-0CFF-4760-8DFC-17857F24E4EB}"/>
          </ac:spMkLst>
        </pc:spChg>
        <pc:spChg chg="add mod">
          <ac:chgData name="heyang_qin@nevada.unr.edu" userId="7008471d-2297-4141-9f00-80cf86075c91" providerId="ADAL" clId="{F4582DEB-F6CE-4172-84EB-145E0D5F2F52}" dt="2019-11-16T01:29:52.052" v="2512" actId="1036"/>
          <ac:spMkLst>
            <pc:docMk/>
            <pc:sldMk cId="239846429" sldId="439"/>
            <ac:spMk id="45" creationId="{81614657-AAE2-4E4B-AE98-F0574F4878C1}"/>
          </ac:spMkLst>
        </pc:spChg>
        <pc:spChg chg="add mod">
          <ac:chgData name="heyang_qin@nevada.unr.edu" userId="7008471d-2297-4141-9f00-80cf86075c91" providerId="ADAL" clId="{F4582DEB-F6CE-4172-84EB-145E0D5F2F52}" dt="2019-11-16T01:29:52.052" v="2512" actId="1036"/>
          <ac:spMkLst>
            <pc:docMk/>
            <pc:sldMk cId="239846429" sldId="439"/>
            <ac:spMk id="52" creationId="{7B89585C-0637-45B3-95FB-A3AB08A81CED}"/>
          </ac:spMkLst>
        </pc:spChg>
        <pc:grpChg chg="add mod">
          <ac:chgData name="heyang_qin@nevada.unr.edu" userId="7008471d-2297-4141-9f00-80cf86075c91" providerId="ADAL" clId="{F4582DEB-F6CE-4172-84EB-145E0D5F2F52}" dt="2019-11-16T01:29:52.052" v="2512" actId="1036"/>
          <ac:grpSpMkLst>
            <pc:docMk/>
            <pc:sldMk cId="239846429" sldId="439"/>
            <ac:grpSpMk id="15" creationId="{37138145-056E-4C15-93BA-A90E5BDCF857}"/>
          </ac:grpSpMkLst>
        </pc:grpChg>
        <pc:grpChg chg="add mod">
          <ac:chgData name="heyang_qin@nevada.unr.edu" userId="7008471d-2297-4141-9f00-80cf86075c91" providerId="ADAL" clId="{F4582DEB-F6CE-4172-84EB-145E0D5F2F52}" dt="2019-11-16T01:29:52.052" v="2512" actId="1036"/>
          <ac:grpSpMkLst>
            <pc:docMk/>
            <pc:sldMk cId="239846429" sldId="439"/>
            <ac:grpSpMk id="16" creationId="{038F3608-95A3-4343-8665-5F3E5AE86C3E}"/>
          </ac:grpSpMkLst>
        </pc:grpChg>
        <pc:grpChg chg="add mod">
          <ac:chgData name="heyang_qin@nevada.unr.edu" userId="7008471d-2297-4141-9f00-80cf86075c91" providerId="ADAL" clId="{F4582DEB-F6CE-4172-84EB-145E0D5F2F52}" dt="2019-11-16T01:29:52.052" v="2512" actId="1036"/>
          <ac:grpSpMkLst>
            <pc:docMk/>
            <pc:sldMk cId="239846429" sldId="439"/>
            <ac:grpSpMk id="22" creationId="{4C16F75B-8A37-467B-A863-CDA642C326FB}"/>
          </ac:grpSpMkLst>
        </pc:grpChg>
        <pc:grpChg chg="add del mod">
          <ac:chgData name="heyang_qin@nevada.unr.edu" userId="7008471d-2297-4141-9f00-80cf86075c91" providerId="ADAL" clId="{F4582DEB-F6CE-4172-84EB-145E0D5F2F52}" dt="2019-11-15T19:05:34.942" v="1299" actId="478"/>
          <ac:grpSpMkLst>
            <pc:docMk/>
            <pc:sldMk cId="239846429" sldId="439"/>
            <ac:grpSpMk id="23" creationId="{ECA1DADA-6B1E-4C8F-8A6A-4D255064E5A0}"/>
          </ac:grpSpMkLst>
        </pc:grpChg>
        <pc:grpChg chg="add del mod">
          <ac:chgData name="heyang_qin@nevada.unr.edu" userId="7008471d-2297-4141-9f00-80cf86075c91" providerId="ADAL" clId="{F4582DEB-F6CE-4172-84EB-145E0D5F2F52}" dt="2019-11-15T19:06:12.689" v="1314" actId="478"/>
          <ac:grpSpMkLst>
            <pc:docMk/>
            <pc:sldMk cId="239846429" sldId="439"/>
            <ac:grpSpMk id="26" creationId="{92FA32E2-9D7D-4951-BD50-7BECFDE24955}"/>
          </ac:grpSpMkLst>
        </pc:grpChg>
        <pc:picChg chg="add mod modCrop">
          <ac:chgData name="heyang_qin@nevada.unr.edu" userId="7008471d-2297-4141-9f00-80cf86075c91" providerId="ADAL" clId="{F4582DEB-F6CE-4172-84EB-145E0D5F2F52}" dt="2019-11-15T18:42:50.844" v="1208" actId="164"/>
          <ac:picMkLst>
            <pc:docMk/>
            <pc:sldMk cId="239846429" sldId="439"/>
            <ac:picMk id="4" creationId="{CAF40D16-2741-4BB8-AC65-480CF2CF96AD}"/>
          </ac:picMkLst>
        </pc:picChg>
        <pc:picChg chg="add mod modCrop">
          <ac:chgData name="heyang_qin@nevada.unr.edu" userId="7008471d-2297-4141-9f00-80cf86075c91" providerId="ADAL" clId="{F4582DEB-F6CE-4172-84EB-145E0D5F2F52}" dt="2019-11-16T01:29:52.052" v="2512" actId="1036"/>
          <ac:picMkLst>
            <pc:docMk/>
            <pc:sldMk cId="239846429" sldId="439"/>
            <ac:picMk id="10" creationId="{0A1B2A7A-F3F8-4BBD-B574-7BE4B3DEF334}"/>
          </ac:picMkLst>
        </pc:picChg>
        <pc:picChg chg="add mod">
          <ac:chgData name="heyang_qin@nevada.unr.edu" userId="7008471d-2297-4141-9f00-80cf86075c91" providerId="ADAL" clId="{F4582DEB-F6CE-4172-84EB-145E0D5F2F52}" dt="2019-11-15T21:33:11.729" v="2043" actId="1036"/>
          <ac:picMkLst>
            <pc:docMk/>
            <pc:sldMk cId="239846429" sldId="439"/>
            <ac:picMk id="13" creationId="{EDDCE62C-C1F7-43E6-ADE2-C7F3FCD6C3D7}"/>
          </ac:picMkLst>
        </pc:picChg>
        <pc:picChg chg="add mod modCrop">
          <ac:chgData name="heyang_qin@nevada.unr.edu" userId="7008471d-2297-4141-9f00-80cf86075c91" providerId="ADAL" clId="{F4582DEB-F6CE-4172-84EB-145E0D5F2F52}" dt="2019-11-16T01:29:52.052" v="2512" actId="1036"/>
          <ac:picMkLst>
            <pc:docMk/>
            <pc:sldMk cId="239846429" sldId="439"/>
            <ac:picMk id="14" creationId="{D0B30581-2D94-47A7-B290-01EC16C6BADC}"/>
          </ac:picMkLst>
        </pc:picChg>
        <pc:picChg chg="add mod modCrop">
          <ac:chgData name="heyang_qin@nevada.unr.edu" userId="7008471d-2297-4141-9f00-80cf86075c91" providerId="ADAL" clId="{F4582DEB-F6CE-4172-84EB-145E0D5F2F52}" dt="2019-11-15T18:49:09.149" v="1250" actId="164"/>
          <ac:picMkLst>
            <pc:docMk/>
            <pc:sldMk cId="239846429" sldId="439"/>
            <ac:picMk id="19" creationId="{6A9D658A-8DDD-4B88-8727-409E67B0E77A}"/>
          </ac:picMkLst>
        </pc:picChg>
        <pc:picChg chg="add mod modCrop">
          <ac:chgData name="heyang_qin@nevada.unr.edu" userId="7008471d-2297-4141-9f00-80cf86075c91" providerId="ADAL" clId="{F4582DEB-F6CE-4172-84EB-145E0D5F2F52}" dt="2019-11-15T18:49:09.149" v="1250" actId="164"/>
          <ac:picMkLst>
            <pc:docMk/>
            <pc:sldMk cId="239846429" sldId="439"/>
            <ac:picMk id="20" creationId="{2D281404-3116-4A13-ABBB-3CD7D56F46F7}"/>
          </ac:picMkLst>
        </pc:picChg>
        <pc:picChg chg="add mod modCrop">
          <ac:chgData name="heyang_qin@nevada.unr.edu" userId="7008471d-2297-4141-9f00-80cf86075c91" providerId="ADAL" clId="{F4582DEB-F6CE-4172-84EB-145E0D5F2F52}" dt="2019-11-15T18:49:09.149" v="1250" actId="164"/>
          <ac:picMkLst>
            <pc:docMk/>
            <pc:sldMk cId="239846429" sldId="439"/>
            <ac:picMk id="21" creationId="{8EFA5A73-01DA-48E8-B55C-23B006B3806F}"/>
          </ac:picMkLst>
        </pc:picChg>
        <pc:picChg chg="del topLvl">
          <ac:chgData name="heyang_qin@nevada.unr.edu" userId="7008471d-2297-4141-9f00-80cf86075c91" providerId="ADAL" clId="{F4582DEB-F6CE-4172-84EB-145E0D5F2F52}" dt="2019-11-15T19:05:34.942" v="1299" actId="478"/>
          <ac:picMkLst>
            <pc:docMk/>
            <pc:sldMk cId="239846429" sldId="439"/>
            <ac:picMk id="25" creationId="{A398AAE5-966B-4826-BBA1-5C9E768CF333}"/>
          </ac:picMkLst>
        </pc:picChg>
        <pc:picChg chg="add mod modCrop">
          <ac:chgData name="heyang_qin@nevada.unr.edu" userId="7008471d-2297-4141-9f00-80cf86075c91" providerId="ADAL" clId="{F4582DEB-F6CE-4172-84EB-145E0D5F2F52}" dt="2019-11-16T01:29:52.052" v="2512" actId="1036"/>
          <ac:picMkLst>
            <pc:docMk/>
            <pc:sldMk cId="239846429" sldId="439"/>
            <ac:picMk id="30" creationId="{2507DEAF-158C-4C98-9E49-4F71BCDB1E59}"/>
          </ac:picMkLst>
        </pc:picChg>
        <pc:picChg chg="add mod">
          <ac:chgData name="heyang_qin@nevada.unr.edu" userId="7008471d-2297-4141-9f00-80cf86075c91" providerId="ADAL" clId="{F4582DEB-F6CE-4172-84EB-145E0D5F2F52}" dt="2019-11-16T01:29:52.052" v="2512" actId="1036"/>
          <ac:picMkLst>
            <pc:docMk/>
            <pc:sldMk cId="239846429" sldId="439"/>
            <ac:picMk id="32" creationId="{0EACC0E7-CE2D-485D-8259-639D71CC2F6B}"/>
          </ac:picMkLst>
        </pc:picChg>
        <pc:picChg chg="add mod">
          <ac:chgData name="heyang_qin@nevada.unr.edu" userId="7008471d-2297-4141-9f00-80cf86075c91" providerId="ADAL" clId="{F4582DEB-F6CE-4172-84EB-145E0D5F2F52}" dt="2019-11-16T01:29:52.052" v="2512" actId="1036"/>
          <ac:picMkLst>
            <pc:docMk/>
            <pc:sldMk cId="239846429" sldId="439"/>
            <ac:picMk id="35" creationId="{526FDBDC-CB5B-426D-8AFF-E7038C5A15A0}"/>
          </ac:picMkLst>
        </pc:picChg>
        <pc:picChg chg="add del mod">
          <ac:chgData name="heyang_qin@nevada.unr.edu" userId="7008471d-2297-4141-9f00-80cf86075c91" providerId="ADAL" clId="{F4582DEB-F6CE-4172-84EB-145E0D5F2F52}" dt="2019-11-15T19:09:56.876" v="1345" actId="931"/>
          <ac:picMkLst>
            <pc:docMk/>
            <pc:sldMk cId="239846429" sldId="439"/>
            <ac:picMk id="37" creationId="{379CF6DE-616D-41C3-8AB5-113C083CE457}"/>
          </ac:picMkLst>
        </pc:picChg>
        <pc:picChg chg="add del mod">
          <ac:chgData name="heyang_qin@nevada.unr.edu" userId="7008471d-2297-4141-9f00-80cf86075c91" providerId="ADAL" clId="{F4582DEB-F6CE-4172-84EB-145E0D5F2F52}" dt="2019-11-15T19:10:07.626" v="1350" actId="931"/>
          <ac:picMkLst>
            <pc:docMk/>
            <pc:sldMk cId="239846429" sldId="439"/>
            <ac:picMk id="39" creationId="{858D3585-9C94-4374-B53A-02937BFFA47E}"/>
          </ac:picMkLst>
        </pc:picChg>
        <pc:picChg chg="add mod modCrop">
          <ac:chgData name="heyang_qin@nevada.unr.edu" userId="7008471d-2297-4141-9f00-80cf86075c91" providerId="ADAL" clId="{F4582DEB-F6CE-4172-84EB-145E0D5F2F52}" dt="2019-11-16T01:29:52.052" v="2512" actId="1036"/>
          <ac:picMkLst>
            <pc:docMk/>
            <pc:sldMk cId="239846429" sldId="439"/>
            <ac:picMk id="41" creationId="{4F5C0D9A-BF05-41B8-B94A-03A57206991A}"/>
          </ac:picMkLst>
        </pc:picChg>
        <pc:picChg chg="add mod modCrop">
          <ac:chgData name="heyang_qin@nevada.unr.edu" userId="7008471d-2297-4141-9f00-80cf86075c91" providerId="ADAL" clId="{F4582DEB-F6CE-4172-84EB-145E0D5F2F52}" dt="2019-11-16T01:29:52.052" v="2512" actId="1036"/>
          <ac:picMkLst>
            <pc:docMk/>
            <pc:sldMk cId="239846429" sldId="439"/>
            <ac:picMk id="42" creationId="{3532B1BA-7C98-4EF9-8309-3A5465C5E0FD}"/>
          </ac:picMkLst>
        </pc:picChg>
        <pc:picChg chg="add mod">
          <ac:chgData name="heyang_qin@nevada.unr.edu" userId="7008471d-2297-4141-9f00-80cf86075c91" providerId="ADAL" clId="{F4582DEB-F6CE-4172-84EB-145E0D5F2F52}" dt="2019-11-16T01:29:52.052" v="2512" actId="1036"/>
          <ac:picMkLst>
            <pc:docMk/>
            <pc:sldMk cId="239846429" sldId="439"/>
            <ac:picMk id="44" creationId="{8F0BB217-B03A-420C-8DB9-238AB290E7E3}"/>
          </ac:picMkLst>
        </pc:picChg>
        <pc:picChg chg="add del mod modCrop">
          <ac:chgData name="heyang_qin@nevada.unr.edu" userId="7008471d-2297-4141-9f00-80cf86075c91" providerId="ADAL" clId="{F4582DEB-F6CE-4172-84EB-145E0D5F2F52}" dt="2019-11-15T19:19:41.827" v="1696" actId="478"/>
          <ac:picMkLst>
            <pc:docMk/>
            <pc:sldMk cId="239846429" sldId="439"/>
            <ac:picMk id="47" creationId="{C55D70D6-9A2D-4481-8213-E276B3E40D0F}"/>
          </ac:picMkLst>
        </pc:picChg>
        <pc:picChg chg="add mod">
          <ac:chgData name="heyang_qin@nevada.unr.edu" userId="7008471d-2297-4141-9f00-80cf86075c91" providerId="ADAL" clId="{F4582DEB-F6CE-4172-84EB-145E0D5F2F52}" dt="2019-11-16T01:29:52.052" v="2512" actId="1036"/>
          <ac:picMkLst>
            <pc:docMk/>
            <pc:sldMk cId="239846429" sldId="439"/>
            <ac:picMk id="49" creationId="{463BA370-31AB-4AE1-BA2C-A2E9B395FC8E}"/>
          </ac:picMkLst>
        </pc:picChg>
        <pc:picChg chg="add mod">
          <ac:chgData name="heyang_qin@nevada.unr.edu" userId="7008471d-2297-4141-9f00-80cf86075c91" providerId="ADAL" clId="{F4582DEB-F6CE-4172-84EB-145E0D5F2F52}" dt="2019-11-16T01:29:52.052" v="2512" actId="1036"/>
          <ac:picMkLst>
            <pc:docMk/>
            <pc:sldMk cId="239846429" sldId="439"/>
            <ac:picMk id="51" creationId="{5ABF693B-AFD7-4E57-84C9-4FC64665EDD4}"/>
          </ac:picMkLst>
        </pc:picChg>
      </pc:sldChg>
      <pc:sldChg chg="modSp add ord">
        <pc:chgData name="heyang_qin@nevada.unr.edu" userId="7008471d-2297-4141-9f00-80cf86075c91" providerId="ADAL" clId="{F4582DEB-F6CE-4172-84EB-145E0D5F2F52}" dt="2019-11-16T01:39:55.838" v="2606" actId="1037"/>
        <pc:sldMkLst>
          <pc:docMk/>
          <pc:sldMk cId="113437002" sldId="440"/>
        </pc:sldMkLst>
        <pc:picChg chg="mod">
          <ac:chgData name="heyang_qin@nevada.unr.edu" userId="7008471d-2297-4141-9f00-80cf86075c91" providerId="ADAL" clId="{F4582DEB-F6CE-4172-84EB-145E0D5F2F52}" dt="2019-11-16T01:39:55.838" v="2606" actId="1037"/>
          <ac:picMkLst>
            <pc:docMk/>
            <pc:sldMk cId="113437002" sldId="440"/>
            <ac:picMk id="45" creationId="{752B8F6A-8EF8-4385-8A0A-0D5BA34C5397}"/>
          </ac:picMkLst>
        </pc:picChg>
      </pc:sldChg>
      <pc:sldChg chg="addSp delSp modSp add">
        <pc:chgData name="heyang_qin@nevada.unr.edu" userId="7008471d-2297-4141-9f00-80cf86075c91" providerId="ADAL" clId="{F4582DEB-F6CE-4172-84EB-145E0D5F2F52}" dt="2019-11-15T23:00:03.256" v="2376" actId="478"/>
        <pc:sldMkLst>
          <pc:docMk/>
          <pc:sldMk cId="1656516460" sldId="441"/>
        </pc:sldMkLst>
        <pc:spChg chg="mod">
          <ac:chgData name="heyang_qin@nevada.unr.edu" userId="7008471d-2297-4141-9f00-80cf86075c91" providerId="ADAL" clId="{F4582DEB-F6CE-4172-84EB-145E0D5F2F52}" dt="2019-11-15T21:29:26.106" v="1977" actId="255"/>
          <ac:spMkLst>
            <pc:docMk/>
            <pc:sldMk cId="1656516460" sldId="441"/>
            <ac:spMk id="2" creationId="{F0F26801-8E38-499E-A12C-960211891848}"/>
          </ac:spMkLst>
        </pc:spChg>
        <pc:spChg chg="del">
          <ac:chgData name="heyang_qin@nevada.unr.edu" userId="7008471d-2297-4141-9f00-80cf86075c91" providerId="ADAL" clId="{F4582DEB-F6CE-4172-84EB-145E0D5F2F52}" dt="2019-11-15T23:00:03.256" v="2376" actId="478"/>
          <ac:spMkLst>
            <pc:docMk/>
            <pc:sldMk cId="1656516460" sldId="441"/>
            <ac:spMk id="4" creationId="{E352BA9F-19C3-44FC-ADF4-5AF7C759ADAF}"/>
          </ac:spMkLst>
        </pc:spChg>
        <pc:spChg chg="add del mod">
          <ac:chgData name="heyang_qin@nevada.unr.edu" userId="7008471d-2297-4141-9f00-80cf86075c91" providerId="ADAL" clId="{F4582DEB-F6CE-4172-84EB-145E0D5F2F52}" dt="2019-11-15T21:24:13.876" v="1822" actId="478"/>
          <ac:spMkLst>
            <pc:docMk/>
            <pc:sldMk cId="1656516460" sldId="441"/>
            <ac:spMk id="8" creationId="{167661BA-34C2-45C3-B5E6-AA9A85B23044}"/>
          </ac:spMkLst>
        </pc:spChg>
        <pc:spChg chg="add mod">
          <ac:chgData name="heyang_qin@nevada.unr.edu" userId="7008471d-2297-4141-9f00-80cf86075c91" providerId="ADAL" clId="{F4582DEB-F6CE-4172-84EB-145E0D5F2F52}" dt="2019-11-15T21:25:35.114" v="1915" actId="1076"/>
          <ac:spMkLst>
            <pc:docMk/>
            <pc:sldMk cId="1656516460" sldId="441"/>
            <ac:spMk id="10" creationId="{67DCFC64-4F74-4FC3-9FA0-B3FCFE9AC387}"/>
          </ac:spMkLst>
        </pc:spChg>
        <pc:spChg chg="add mod">
          <ac:chgData name="heyang_qin@nevada.unr.edu" userId="7008471d-2297-4141-9f00-80cf86075c91" providerId="ADAL" clId="{F4582DEB-F6CE-4172-84EB-145E0D5F2F52}" dt="2019-11-15T21:27:25.886" v="1966" actId="1076"/>
          <ac:spMkLst>
            <pc:docMk/>
            <pc:sldMk cId="1656516460" sldId="441"/>
            <ac:spMk id="11" creationId="{D418D5EF-0479-440A-B37C-BAC0153A6D43}"/>
          </ac:spMkLst>
        </pc:spChg>
        <pc:spChg chg="del">
          <ac:chgData name="heyang_qin@nevada.unr.edu" userId="7008471d-2297-4141-9f00-80cf86075c91" providerId="ADAL" clId="{F4582DEB-F6CE-4172-84EB-145E0D5F2F52}" dt="2019-11-15T21:24:10.267" v="1819" actId="478"/>
          <ac:spMkLst>
            <pc:docMk/>
            <pc:sldMk cId="1656516460" sldId="441"/>
            <ac:spMk id="47" creationId="{9D31D16E-72DA-472C-B479-45518B8A299A}"/>
          </ac:spMkLst>
        </pc:spChg>
        <pc:spChg chg="del mod">
          <ac:chgData name="heyang_qin@nevada.unr.edu" userId="7008471d-2297-4141-9f00-80cf86075c91" providerId="ADAL" clId="{F4582DEB-F6CE-4172-84EB-145E0D5F2F52}" dt="2019-11-15T21:24:04.957" v="1817" actId="478"/>
          <ac:spMkLst>
            <pc:docMk/>
            <pc:sldMk cId="1656516460" sldId="441"/>
            <ac:spMk id="60" creationId="{C8DAA793-F0BA-4E36-8C34-BCDCE01611F5}"/>
          </ac:spMkLst>
        </pc:spChg>
        <pc:spChg chg="del">
          <ac:chgData name="heyang_qin@nevada.unr.edu" userId="7008471d-2297-4141-9f00-80cf86075c91" providerId="ADAL" clId="{F4582DEB-F6CE-4172-84EB-145E0D5F2F52}" dt="2019-11-15T21:24:05.861" v="1818" actId="478"/>
          <ac:spMkLst>
            <pc:docMk/>
            <pc:sldMk cId="1656516460" sldId="441"/>
            <ac:spMk id="63" creationId="{5C6BF193-158B-4B36-B30F-4BCC1F64062D}"/>
          </ac:spMkLst>
        </pc:spChg>
        <pc:spChg chg="del">
          <ac:chgData name="heyang_qin@nevada.unr.edu" userId="7008471d-2297-4141-9f00-80cf86075c91" providerId="ADAL" clId="{F4582DEB-F6CE-4172-84EB-145E0D5F2F52}" dt="2019-11-15T21:24:10.267" v="1819" actId="478"/>
          <ac:spMkLst>
            <pc:docMk/>
            <pc:sldMk cId="1656516460" sldId="441"/>
            <ac:spMk id="64" creationId="{BC0B1A38-301E-499E-B372-7D975BDC26C9}"/>
          </ac:spMkLst>
        </pc:spChg>
        <pc:spChg chg="del">
          <ac:chgData name="heyang_qin@nevada.unr.edu" userId="7008471d-2297-4141-9f00-80cf86075c91" providerId="ADAL" clId="{F4582DEB-F6CE-4172-84EB-145E0D5F2F52}" dt="2019-11-15T21:24:10.267" v="1819" actId="478"/>
          <ac:spMkLst>
            <pc:docMk/>
            <pc:sldMk cId="1656516460" sldId="441"/>
            <ac:spMk id="65" creationId="{C6C24DFB-2624-426D-80ED-9D62C644848E}"/>
          </ac:spMkLst>
        </pc:spChg>
        <pc:spChg chg="del">
          <ac:chgData name="heyang_qin@nevada.unr.edu" userId="7008471d-2297-4141-9f00-80cf86075c91" providerId="ADAL" clId="{F4582DEB-F6CE-4172-84EB-145E0D5F2F52}" dt="2019-11-15T21:24:12.344" v="1821" actId="478"/>
          <ac:spMkLst>
            <pc:docMk/>
            <pc:sldMk cId="1656516460" sldId="441"/>
            <ac:spMk id="66" creationId="{903E2A00-A927-439E-880F-8779C77619BA}"/>
          </ac:spMkLst>
        </pc:spChg>
        <pc:spChg chg="del">
          <ac:chgData name="heyang_qin@nevada.unr.edu" userId="7008471d-2297-4141-9f00-80cf86075c91" providerId="ADAL" clId="{F4582DEB-F6CE-4172-84EB-145E0D5F2F52}" dt="2019-11-15T21:24:10.267" v="1819" actId="478"/>
          <ac:spMkLst>
            <pc:docMk/>
            <pc:sldMk cId="1656516460" sldId="441"/>
            <ac:spMk id="73" creationId="{66884370-611B-44AB-B558-5984C641EC22}"/>
          </ac:spMkLst>
        </pc:spChg>
        <pc:grpChg chg="del">
          <ac:chgData name="heyang_qin@nevada.unr.edu" userId="7008471d-2297-4141-9f00-80cf86075c91" providerId="ADAL" clId="{F4582DEB-F6CE-4172-84EB-145E0D5F2F52}" dt="2019-11-15T21:24:10.267" v="1819" actId="478"/>
          <ac:grpSpMkLst>
            <pc:docMk/>
            <pc:sldMk cId="1656516460" sldId="441"/>
            <ac:grpSpMk id="49" creationId="{B659D695-68FA-454E-859F-8A85FE402DD7}"/>
          </ac:grpSpMkLst>
        </pc:grpChg>
        <pc:grpChg chg="del">
          <ac:chgData name="heyang_qin@nevada.unr.edu" userId="7008471d-2297-4141-9f00-80cf86075c91" providerId="ADAL" clId="{F4582DEB-F6CE-4172-84EB-145E0D5F2F52}" dt="2019-11-15T21:24:10.267" v="1819" actId="478"/>
          <ac:grpSpMkLst>
            <pc:docMk/>
            <pc:sldMk cId="1656516460" sldId="441"/>
            <ac:grpSpMk id="74" creationId="{15AD098D-1B40-4C0B-A802-05EFC615D117}"/>
          </ac:grpSpMkLst>
        </pc:grpChg>
        <pc:picChg chg="add mod">
          <ac:chgData name="heyang_qin@nevada.unr.edu" userId="7008471d-2297-4141-9f00-80cf86075c91" providerId="ADAL" clId="{F4582DEB-F6CE-4172-84EB-145E0D5F2F52}" dt="2019-11-15T21:24:56.334" v="1849" actId="1076"/>
          <ac:picMkLst>
            <pc:docMk/>
            <pc:sldMk cId="1656516460" sldId="441"/>
            <ac:picMk id="5" creationId="{A91C83E6-40A9-4019-A369-F522F00B28FB}"/>
          </ac:picMkLst>
        </pc:picChg>
        <pc:picChg chg="add mod">
          <ac:chgData name="heyang_qin@nevada.unr.edu" userId="7008471d-2297-4141-9f00-80cf86075c91" providerId="ADAL" clId="{F4582DEB-F6CE-4172-84EB-145E0D5F2F52}" dt="2019-11-15T21:30:04.679" v="2006" actId="1038"/>
          <ac:picMkLst>
            <pc:docMk/>
            <pc:sldMk cId="1656516460" sldId="441"/>
            <ac:picMk id="44" creationId="{908B60BC-81BA-4CE0-B9A5-1AC905DD421D}"/>
          </ac:picMkLst>
        </pc:picChg>
        <pc:picChg chg="del">
          <ac:chgData name="heyang_qin@nevada.unr.edu" userId="7008471d-2297-4141-9f00-80cf86075c91" providerId="ADAL" clId="{F4582DEB-F6CE-4172-84EB-145E0D5F2F52}" dt="2019-11-15T21:24:10.267" v="1819" actId="478"/>
          <ac:picMkLst>
            <pc:docMk/>
            <pc:sldMk cId="1656516460" sldId="441"/>
            <ac:picMk id="45" creationId="{752B8F6A-8EF8-4385-8A0A-0D5BA34C5397}"/>
          </ac:picMkLst>
        </pc:picChg>
        <pc:picChg chg="del">
          <ac:chgData name="heyang_qin@nevada.unr.edu" userId="7008471d-2297-4141-9f00-80cf86075c91" providerId="ADAL" clId="{F4582DEB-F6CE-4172-84EB-145E0D5F2F52}" dt="2019-11-15T21:24:03.004" v="1815" actId="478"/>
          <ac:picMkLst>
            <pc:docMk/>
            <pc:sldMk cId="1656516460" sldId="441"/>
            <ac:picMk id="62" creationId="{1655C0D1-B01A-41CB-A644-E6D8BC942069}"/>
          </ac:picMkLst>
        </pc:picChg>
        <pc:cxnChg chg="del">
          <ac:chgData name="heyang_qin@nevada.unr.edu" userId="7008471d-2297-4141-9f00-80cf86075c91" providerId="ADAL" clId="{F4582DEB-F6CE-4172-84EB-145E0D5F2F52}" dt="2019-11-15T21:24:12.344" v="1821" actId="478"/>
          <ac:cxnSpMkLst>
            <pc:docMk/>
            <pc:sldMk cId="1656516460" sldId="441"/>
            <ac:cxnSpMk id="6" creationId="{A7542ACD-65E6-4BD1-A054-CF026BAD0392}"/>
          </ac:cxnSpMkLst>
        </pc:cxnChg>
        <pc:cxnChg chg="add mod">
          <ac:chgData name="heyang_qin@nevada.unr.edu" userId="7008471d-2297-4141-9f00-80cf86075c91" providerId="ADAL" clId="{F4582DEB-F6CE-4172-84EB-145E0D5F2F52}" dt="2019-11-15T21:27:28.873" v="1967" actId="14100"/>
          <ac:cxnSpMkLst>
            <pc:docMk/>
            <pc:sldMk cId="1656516460" sldId="441"/>
            <ac:cxnSpMk id="13" creationId="{0423B754-4D29-4FF9-964F-353FCCCAC2D8}"/>
          </ac:cxnSpMkLst>
        </pc:cxnChg>
        <pc:cxnChg chg="del">
          <ac:chgData name="heyang_qin@nevada.unr.edu" userId="7008471d-2297-4141-9f00-80cf86075c91" providerId="ADAL" clId="{F4582DEB-F6CE-4172-84EB-145E0D5F2F52}" dt="2019-11-15T21:24:12.344" v="1821" actId="478"/>
          <ac:cxnSpMkLst>
            <pc:docMk/>
            <pc:sldMk cId="1656516460" sldId="441"/>
            <ac:cxnSpMk id="43" creationId="{531DE699-3E52-43C2-9EBA-C9028883953D}"/>
          </ac:cxnSpMkLst>
        </pc:cxnChg>
        <pc:cxnChg chg="del mod">
          <ac:chgData name="heyang_qin@nevada.unr.edu" userId="7008471d-2297-4141-9f00-80cf86075c91" providerId="ADAL" clId="{F4582DEB-F6CE-4172-84EB-145E0D5F2F52}" dt="2019-11-15T21:24:10.267" v="1819" actId="478"/>
          <ac:cxnSpMkLst>
            <pc:docMk/>
            <pc:sldMk cId="1656516460" sldId="441"/>
            <ac:cxnSpMk id="48" creationId="{9C1E6093-7EDB-4B5E-98AB-E43F3C892366}"/>
          </ac:cxnSpMkLst>
        </pc:cxnChg>
        <pc:cxnChg chg="del">
          <ac:chgData name="heyang_qin@nevada.unr.edu" userId="7008471d-2297-4141-9f00-80cf86075c91" providerId="ADAL" clId="{F4582DEB-F6CE-4172-84EB-145E0D5F2F52}" dt="2019-11-15T21:24:10.267" v="1819" actId="478"/>
          <ac:cxnSpMkLst>
            <pc:docMk/>
            <pc:sldMk cId="1656516460" sldId="441"/>
            <ac:cxnSpMk id="72" creationId="{E4C3ABF6-1700-43FE-A18D-CAC65E29621C}"/>
          </ac:cxnSpMkLst>
        </pc:cxnChg>
        <pc:cxnChg chg="mod">
          <ac:chgData name="heyang_qin@nevada.unr.edu" userId="7008471d-2297-4141-9f00-80cf86075c91" providerId="ADAL" clId="{F4582DEB-F6CE-4172-84EB-145E0D5F2F52}" dt="2019-11-15T21:24:10.267" v="1819" actId="478"/>
          <ac:cxnSpMkLst>
            <pc:docMk/>
            <pc:sldMk cId="1656516460" sldId="441"/>
            <ac:cxnSpMk id="77" creationId="{00139F3C-0A83-441A-828D-0610F10C5429}"/>
          </ac:cxnSpMkLst>
        </pc:cxnChg>
      </pc:sldChg>
      <pc:sldChg chg="addSp delSp modSp add delAnim modAnim">
        <pc:chgData name="heyang_qin@nevada.unr.edu" userId="7008471d-2297-4141-9f00-80cf86075c91" providerId="ADAL" clId="{F4582DEB-F6CE-4172-84EB-145E0D5F2F52}" dt="2019-11-15T22:58:58.373" v="2375" actId="1076"/>
        <pc:sldMkLst>
          <pc:docMk/>
          <pc:sldMk cId="565835860" sldId="442"/>
        </pc:sldMkLst>
        <pc:spChg chg="mod">
          <ac:chgData name="heyang_qin@nevada.unr.edu" userId="7008471d-2297-4141-9f00-80cf86075c91" providerId="ADAL" clId="{F4582DEB-F6CE-4172-84EB-145E0D5F2F52}" dt="2019-11-15T21:32:23.521" v="2042" actId="255"/>
          <ac:spMkLst>
            <pc:docMk/>
            <pc:sldMk cId="565835860" sldId="442"/>
            <ac:spMk id="2" creationId="{F0F26801-8E38-499E-A12C-960211891848}"/>
          </ac:spMkLst>
        </pc:spChg>
        <pc:spChg chg="add mod">
          <ac:chgData name="heyang_qin@nevada.unr.edu" userId="7008471d-2297-4141-9f00-80cf86075c91" providerId="ADAL" clId="{F4582DEB-F6CE-4172-84EB-145E0D5F2F52}" dt="2019-11-15T22:58:04.125" v="2318" actId="1076"/>
          <ac:spMkLst>
            <pc:docMk/>
            <pc:sldMk cId="565835860" sldId="442"/>
            <ac:spMk id="3" creationId="{431EB034-5ED3-4B6C-8E5F-A17C08FE88DF}"/>
          </ac:spMkLst>
        </pc:spChg>
        <pc:spChg chg="del">
          <ac:chgData name="heyang_qin@nevada.unr.edu" userId="7008471d-2297-4141-9f00-80cf86075c91" providerId="ADAL" clId="{F4582DEB-F6CE-4172-84EB-145E0D5F2F52}" dt="2019-11-15T22:57:43.828" v="2317" actId="478"/>
          <ac:spMkLst>
            <pc:docMk/>
            <pc:sldMk cId="565835860" sldId="442"/>
            <ac:spMk id="4" creationId="{E352BA9F-19C3-44FC-ADF4-5AF7C759ADAF}"/>
          </ac:spMkLst>
        </pc:spChg>
        <pc:spChg chg="add mod">
          <ac:chgData name="heyang_qin@nevada.unr.edu" userId="7008471d-2297-4141-9f00-80cf86075c91" providerId="ADAL" clId="{F4582DEB-F6CE-4172-84EB-145E0D5F2F52}" dt="2019-11-15T22:58:04.125" v="2318" actId="1076"/>
          <ac:spMkLst>
            <pc:docMk/>
            <pc:sldMk cId="565835860" sldId="442"/>
            <ac:spMk id="6" creationId="{9E405E20-EE9F-41F3-863A-7FA2E08662C6}"/>
          </ac:spMkLst>
        </pc:spChg>
        <pc:spChg chg="del">
          <ac:chgData name="heyang_qin@nevada.unr.edu" userId="7008471d-2297-4141-9f00-80cf86075c91" providerId="ADAL" clId="{F4582DEB-F6CE-4172-84EB-145E0D5F2F52}" dt="2019-11-15T21:34:22.571" v="2045" actId="478"/>
          <ac:spMkLst>
            <pc:docMk/>
            <pc:sldMk cId="565835860" sldId="442"/>
            <ac:spMk id="10" creationId="{67DCFC64-4F74-4FC3-9FA0-B3FCFE9AC387}"/>
          </ac:spMkLst>
        </pc:spChg>
        <pc:spChg chg="del">
          <ac:chgData name="heyang_qin@nevada.unr.edu" userId="7008471d-2297-4141-9f00-80cf86075c91" providerId="ADAL" clId="{F4582DEB-F6CE-4172-84EB-145E0D5F2F52}" dt="2019-11-15T21:34:22.571" v="2045" actId="478"/>
          <ac:spMkLst>
            <pc:docMk/>
            <pc:sldMk cId="565835860" sldId="442"/>
            <ac:spMk id="11" creationId="{D418D5EF-0479-440A-B37C-BAC0153A6D43}"/>
          </ac:spMkLst>
        </pc:spChg>
        <pc:spChg chg="add mod">
          <ac:chgData name="heyang_qin@nevada.unr.edu" userId="7008471d-2297-4141-9f00-80cf86075c91" providerId="ADAL" clId="{F4582DEB-F6CE-4172-84EB-145E0D5F2F52}" dt="2019-11-15T22:58:22.006" v="2323" actId="1076"/>
          <ac:spMkLst>
            <pc:docMk/>
            <pc:sldMk cId="565835860" sldId="442"/>
            <ac:spMk id="17" creationId="{46EC2209-20AB-4B14-984C-D3D548FF79D0}"/>
          </ac:spMkLst>
        </pc:spChg>
        <pc:spChg chg="add mod">
          <ac:chgData name="heyang_qin@nevada.unr.edu" userId="7008471d-2297-4141-9f00-80cf86075c91" providerId="ADAL" clId="{F4582DEB-F6CE-4172-84EB-145E0D5F2F52}" dt="2019-11-15T22:58:27.592" v="2328" actId="1035"/>
          <ac:spMkLst>
            <pc:docMk/>
            <pc:sldMk cId="565835860" sldId="442"/>
            <ac:spMk id="20" creationId="{426E8243-BBAD-4991-A53B-E899AFB9A1DD}"/>
          </ac:spMkLst>
        </pc:spChg>
        <pc:spChg chg="add mod">
          <ac:chgData name="heyang_qin@nevada.unr.edu" userId="7008471d-2297-4141-9f00-80cf86075c91" providerId="ADAL" clId="{F4582DEB-F6CE-4172-84EB-145E0D5F2F52}" dt="2019-11-15T22:58:52.036" v="2373" actId="1035"/>
          <ac:spMkLst>
            <pc:docMk/>
            <pc:sldMk cId="565835860" sldId="442"/>
            <ac:spMk id="25" creationId="{E0B5CD79-9848-4A89-AA4A-19DFD42EFBD7}"/>
          </ac:spMkLst>
        </pc:spChg>
        <pc:spChg chg="add mod">
          <ac:chgData name="heyang_qin@nevada.unr.edu" userId="7008471d-2297-4141-9f00-80cf86075c91" providerId="ADAL" clId="{F4582DEB-F6CE-4172-84EB-145E0D5F2F52}" dt="2019-11-15T22:58:52.036" v="2373" actId="1035"/>
          <ac:spMkLst>
            <pc:docMk/>
            <pc:sldMk cId="565835860" sldId="442"/>
            <ac:spMk id="26" creationId="{5755A300-1DC6-43E7-9A61-C7E95EE8E742}"/>
          </ac:spMkLst>
        </pc:spChg>
        <pc:spChg chg="add del mod">
          <ac:chgData name="heyang_qin@nevada.unr.edu" userId="7008471d-2297-4141-9f00-80cf86075c91" providerId="ADAL" clId="{F4582DEB-F6CE-4172-84EB-145E0D5F2F52}" dt="2019-11-15T22:58:47.304" v="2332"/>
          <ac:spMkLst>
            <pc:docMk/>
            <pc:sldMk cId="565835860" sldId="442"/>
            <ac:spMk id="27" creationId="{580DBC9D-6A4E-427A-AC3E-6B3DEB9E7490}"/>
          </ac:spMkLst>
        </pc:spChg>
        <pc:spChg chg="add del mod">
          <ac:chgData name="heyang_qin@nevada.unr.edu" userId="7008471d-2297-4141-9f00-80cf86075c91" providerId="ADAL" clId="{F4582DEB-F6CE-4172-84EB-145E0D5F2F52}" dt="2019-11-15T22:58:47.304" v="2332"/>
          <ac:spMkLst>
            <pc:docMk/>
            <pc:sldMk cId="565835860" sldId="442"/>
            <ac:spMk id="28" creationId="{4F279E30-EDDC-44EA-AC9B-00E732A4BA47}"/>
          </ac:spMkLst>
        </pc:spChg>
        <pc:spChg chg="add mod">
          <ac:chgData name="heyang_qin@nevada.unr.edu" userId="7008471d-2297-4141-9f00-80cf86075c91" providerId="ADAL" clId="{F4582DEB-F6CE-4172-84EB-145E0D5F2F52}" dt="2019-11-15T22:58:58.373" v="2375" actId="1076"/>
          <ac:spMkLst>
            <pc:docMk/>
            <pc:sldMk cId="565835860" sldId="442"/>
            <ac:spMk id="33" creationId="{34951EA9-030F-4243-BE79-184300E7DAD0}"/>
          </ac:spMkLst>
        </pc:spChg>
        <pc:spChg chg="add mod">
          <ac:chgData name="heyang_qin@nevada.unr.edu" userId="7008471d-2297-4141-9f00-80cf86075c91" providerId="ADAL" clId="{F4582DEB-F6CE-4172-84EB-145E0D5F2F52}" dt="2019-11-15T22:58:58.373" v="2375" actId="1076"/>
          <ac:spMkLst>
            <pc:docMk/>
            <pc:sldMk cId="565835860" sldId="442"/>
            <ac:spMk id="34" creationId="{EDACBE19-405A-4D00-B244-D45D2F067129}"/>
          </ac:spMkLst>
        </pc:spChg>
        <pc:picChg chg="del">
          <ac:chgData name="heyang_qin@nevada.unr.edu" userId="7008471d-2297-4141-9f00-80cf86075c91" providerId="ADAL" clId="{F4582DEB-F6CE-4172-84EB-145E0D5F2F52}" dt="2019-11-15T21:34:22.571" v="2045" actId="478"/>
          <ac:picMkLst>
            <pc:docMk/>
            <pc:sldMk cId="565835860" sldId="442"/>
            <ac:picMk id="5" creationId="{A91C83E6-40A9-4019-A369-F522F00B28FB}"/>
          </ac:picMkLst>
        </pc:picChg>
        <pc:picChg chg="add mod">
          <ac:chgData name="heyang_qin@nevada.unr.edu" userId="7008471d-2297-4141-9f00-80cf86075c91" providerId="ADAL" clId="{F4582DEB-F6CE-4172-84EB-145E0D5F2F52}" dt="2019-11-15T22:58:52.036" v="2373" actId="1035"/>
          <ac:picMkLst>
            <pc:docMk/>
            <pc:sldMk cId="565835860" sldId="442"/>
            <ac:picMk id="22" creationId="{7ED4C993-8AD2-4304-B8BE-D438502BFD49}"/>
          </ac:picMkLst>
        </pc:picChg>
        <pc:picChg chg="add mod">
          <ac:chgData name="heyang_qin@nevada.unr.edu" userId="7008471d-2297-4141-9f00-80cf86075c91" providerId="ADAL" clId="{F4582DEB-F6CE-4172-84EB-145E0D5F2F52}" dt="2019-11-15T22:58:52.036" v="2373" actId="1035"/>
          <ac:picMkLst>
            <pc:docMk/>
            <pc:sldMk cId="565835860" sldId="442"/>
            <ac:picMk id="23" creationId="{E411095E-B963-4221-8205-3E027BF4369F}"/>
          </ac:picMkLst>
        </pc:picChg>
        <pc:picChg chg="add mod">
          <ac:chgData name="heyang_qin@nevada.unr.edu" userId="7008471d-2297-4141-9f00-80cf86075c91" providerId="ADAL" clId="{F4582DEB-F6CE-4172-84EB-145E0D5F2F52}" dt="2019-11-15T22:58:52.036" v="2373" actId="1035"/>
          <ac:picMkLst>
            <pc:docMk/>
            <pc:sldMk cId="565835860" sldId="442"/>
            <ac:picMk id="24" creationId="{C1FB8D4D-EFB6-4878-9E91-18D8718A43B4}"/>
          </ac:picMkLst>
        </pc:picChg>
        <pc:picChg chg="del">
          <ac:chgData name="heyang_qin@nevada.unr.edu" userId="7008471d-2297-4141-9f00-80cf86075c91" providerId="ADAL" clId="{F4582DEB-F6CE-4172-84EB-145E0D5F2F52}" dt="2019-11-15T21:34:22.571" v="2045" actId="478"/>
          <ac:picMkLst>
            <pc:docMk/>
            <pc:sldMk cId="565835860" sldId="442"/>
            <ac:picMk id="44" creationId="{908B60BC-81BA-4CE0-B9A5-1AC905DD421D}"/>
          </ac:picMkLst>
        </pc:picChg>
        <pc:cxnChg chg="add mod">
          <ac:chgData name="heyang_qin@nevada.unr.edu" userId="7008471d-2297-4141-9f00-80cf86075c91" providerId="ADAL" clId="{F4582DEB-F6CE-4172-84EB-145E0D5F2F52}" dt="2019-11-15T22:58:04.125" v="2318" actId="1076"/>
          <ac:cxnSpMkLst>
            <pc:docMk/>
            <pc:sldMk cId="565835860" sldId="442"/>
            <ac:cxnSpMk id="8" creationId="{A8208EFB-96F2-48E0-90E6-52455CE425B2}"/>
          </ac:cxnSpMkLst>
        </pc:cxnChg>
        <pc:cxnChg chg="del mod">
          <ac:chgData name="heyang_qin@nevada.unr.edu" userId="7008471d-2297-4141-9f00-80cf86075c91" providerId="ADAL" clId="{F4582DEB-F6CE-4172-84EB-145E0D5F2F52}" dt="2019-11-15T21:34:22.571" v="2045" actId="478"/>
          <ac:cxnSpMkLst>
            <pc:docMk/>
            <pc:sldMk cId="565835860" sldId="442"/>
            <ac:cxnSpMk id="13" creationId="{0423B754-4D29-4FF9-964F-353FCCCAC2D8}"/>
          </ac:cxnSpMkLst>
        </pc:cxnChg>
        <pc:cxnChg chg="add mod">
          <ac:chgData name="heyang_qin@nevada.unr.edu" userId="7008471d-2297-4141-9f00-80cf86075c91" providerId="ADAL" clId="{F4582DEB-F6CE-4172-84EB-145E0D5F2F52}" dt="2019-11-15T22:58:04.125" v="2318" actId="1076"/>
          <ac:cxnSpMkLst>
            <pc:docMk/>
            <pc:sldMk cId="565835860" sldId="442"/>
            <ac:cxnSpMk id="14" creationId="{8AB094A8-A53B-41A5-BE3B-BEF67EFEC594}"/>
          </ac:cxnSpMkLst>
        </pc:cxnChg>
        <pc:cxnChg chg="add mod">
          <ac:chgData name="heyang_qin@nevada.unr.edu" userId="7008471d-2297-4141-9f00-80cf86075c91" providerId="ADAL" clId="{F4582DEB-F6CE-4172-84EB-145E0D5F2F52}" dt="2019-11-15T22:58:19.414" v="2322" actId="14100"/>
          <ac:cxnSpMkLst>
            <pc:docMk/>
            <pc:sldMk cId="565835860" sldId="442"/>
            <ac:cxnSpMk id="16" creationId="{123E9088-85EF-49DF-94C7-1B80BDF8F61D}"/>
          </ac:cxnSpMkLst>
        </pc:cxnChg>
        <pc:cxnChg chg="add mod">
          <ac:chgData name="heyang_qin@nevada.unr.edu" userId="7008471d-2297-4141-9f00-80cf86075c91" providerId="ADAL" clId="{F4582DEB-F6CE-4172-84EB-145E0D5F2F52}" dt="2019-11-15T22:58:16.758" v="2321" actId="14100"/>
          <ac:cxnSpMkLst>
            <pc:docMk/>
            <pc:sldMk cId="565835860" sldId="442"/>
            <ac:cxnSpMk id="19" creationId="{911ECA5C-A0E1-4260-B0A6-4106E806B8D0}"/>
          </ac:cxnSpMkLst>
        </pc:cxnChg>
        <pc:cxnChg chg="add del mod">
          <ac:chgData name="heyang_qin@nevada.unr.edu" userId="7008471d-2297-4141-9f00-80cf86075c91" providerId="ADAL" clId="{F4582DEB-F6CE-4172-84EB-145E0D5F2F52}" dt="2019-11-15T22:58:34.583" v="2329" actId="478"/>
          <ac:cxnSpMkLst>
            <pc:docMk/>
            <pc:sldMk cId="565835860" sldId="442"/>
            <ac:cxnSpMk id="29" creationId="{F2D4CB5E-4EFE-4E99-9A20-DCD5254F3E5A}"/>
          </ac:cxnSpMkLst>
        </pc:cxnChg>
        <pc:cxnChg chg="add del mod">
          <ac:chgData name="heyang_qin@nevada.unr.edu" userId="7008471d-2297-4141-9f00-80cf86075c91" providerId="ADAL" clId="{F4582DEB-F6CE-4172-84EB-145E0D5F2F52}" dt="2019-11-15T22:58:35.401" v="2330" actId="478"/>
          <ac:cxnSpMkLst>
            <pc:docMk/>
            <pc:sldMk cId="565835860" sldId="442"/>
            <ac:cxnSpMk id="30" creationId="{B91F19D5-6BCC-4FA7-9936-AFE5BA732185}"/>
          </ac:cxnSpMkLst>
        </pc:cxnChg>
      </pc:sldChg>
      <pc:sldChg chg="addSp delSp modSp add ord">
        <pc:chgData name="heyang_qin@nevada.unr.edu" userId="7008471d-2297-4141-9f00-80cf86075c91" providerId="ADAL" clId="{F4582DEB-F6CE-4172-84EB-145E0D5F2F52}" dt="2019-11-16T01:32:11.667" v="2605" actId="1076"/>
        <pc:sldMkLst>
          <pc:docMk/>
          <pc:sldMk cId="1213862337" sldId="443"/>
        </pc:sldMkLst>
        <pc:spChg chg="mod">
          <ac:chgData name="heyang_qin@nevada.unr.edu" userId="7008471d-2297-4141-9f00-80cf86075c91" providerId="ADAL" clId="{F4582DEB-F6CE-4172-84EB-145E0D5F2F52}" dt="2019-11-16T01:08:52.770" v="2487" actId="20577"/>
          <ac:spMkLst>
            <pc:docMk/>
            <pc:sldMk cId="1213862337" sldId="443"/>
            <ac:spMk id="2" creationId="{F0F26801-8E38-499E-A12C-960211891848}"/>
          </ac:spMkLst>
        </pc:spChg>
        <pc:spChg chg="add mod">
          <ac:chgData name="heyang_qin@nevada.unr.edu" userId="7008471d-2297-4141-9f00-80cf86075c91" providerId="ADAL" clId="{F4582DEB-F6CE-4172-84EB-145E0D5F2F52}" dt="2019-11-16T01:31:20.489" v="2517" actId="14100"/>
          <ac:spMkLst>
            <pc:docMk/>
            <pc:sldMk cId="1213862337" sldId="443"/>
            <ac:spMk id="8" creationId="{345F8CEE-861D-4F59-963D-DE9FD21257C2}"/>
          </ac:spMkLst>
        </pc:spChg>
        <pc:spChg chg="del">
          <ac:chgData name="heyang_qin@nevada.unr.edu" userId="7008471d-2297-4141-9f00-80cf86075c91" providerId="ADAL" clId="{F4582DEB-F6CE-4172-84EB-145E0D5F2F52}" dt="2019-11-16T00:28:42.686" v="2438" actId="478"/>
          <ac:spMkLst>
            <pc:docMk/>
            <pc:sldMk cId="1213862337" sldId="443"/>
            <ac:spMk id="10" creationId="{67DCFC64-4F74-4FC3-9FA0-B3FCFE9AC387}"/>
          </ac:spMkLst>
        </pc:spChg>
        <pc:spChg chg="del">
          <ac:chgData name="heyang_qin@nevada.unr.edu" userId="7008471d-2297-4141-9f00-80cf86075c91" providerId="ADAL" clId="{F4582DEB-F6CE-4172-84EB-145E0D5F2F52}" dt="2019-11-16T00:28:38.349" v="2435" actId="478"/>
          <ac:spMkLst>
            <pc:docMk/>
            <pc:sldMk cId="1213862337" sldId="443"/>
            <ac:spMk id="11" creationId="{D418D5EF-0479-440A-B37C-BAC0153A6D43}"/>
          </ac:spMkLst>
        </pc:spChg>
        <pc:spChg chg="add mod">
          <ac:chgData name="heyang_qin@nevada.unr.edu" userId="7008471d-2297-4141-9f00-80cf86075c91" providerId="ADAL" clId="{F4582DEB-F6CE-4172-84EB-145E0D5F2F52}" dt="2019-11-16T01:32:11.667" v="2605" actId="1076"/>
          <ac:spMkLst>
            <pc:docMk/>
            <pc:sldMk cId="1213862337" sldId="443"/>
            <ac:spMk id="15" creationId="{5AD24EDE-F233-43B3-9273-BF47CF18DB38}"/>
          </ac:spMkLst>
        </pc:spChg>
        <pc:picChg chg="add mod">
          <ac:chgData name="heyang_qin@nevada.unr.edu" userId="7008471d-2297-4141-9f00-80cf86075c91" providerId="ADAL" clId="{F4582DEB-F6CE-4172-84EB-145E0D5F2F52}" dt="2019-11-16T01:24:15.693" v="2497" actId="1076"/>
          <ac:picMkLst>
            <pc:docMk/>
            <pc:sldMk cId="1213862337" sldId="443"/>
            <ac:picMk id="4" creationId="{77CA2F6A-9609-421C-B2D7-4B3898A4CA75}"/>
          </ac:picMkLst>
        </pc:picChg>
        <pc:picChg chg="del">
          <ac:chgData name="heyang_qin@nevada.unr.edu" userId="7008471d-2297-4141-9f00-80cf86075c91" providerId="ADAL" clId="{F4582DEB-F6CE-4172-84EB-145E0D5F2F52}" dt="2019-11-16T00:28:35.691" v="2433" actId="478"/>
          <ac:picMkLst>
            <pc:docMk/>
            <pc:sldMk cId="1213862337" sldId="443"/>
            <ac:picMk id="5" creationId="{A91C83E6-40A9-4019-A369-F522F00B28FB}"/>
          </ac:picMkLst>
        </pc:picChg>
        <pc:picChg chg="add mod modCrop">
          <ac:chgData name="heyang_qin@nevada.unr.edu" userId="7008471d-2297-4141-9f00-80cf86075c91" providerId="ADAL" clId="{F4582DEB-F6CE-4172-84EB-145E0D5F2F52}" dt="2019-11-16T01:25:01.843" v="2506" actId="1076"/>
          <ac:picMkLst>
            <pc:docMk/>
            <pc:sldMk cId="1213862337" sldId="443"/>
            <ac:picMk id="7" creationId="{7FFBA74F-8B77-4CCB-ACAA-33C01AEBCAB9}"/>
          </ac:picMkLst>
        </pc:picChg>
        <pc:picChg chg="del">
          <ac:chgData name="heyang_qin@nevada.unr.edu" userId="7008471d-2297-4141-9f00-80cf86075c91" providerId="ADAL" clId="{F4582DEB-F6CE-4172-84EB-145E0D5F2F52}" dt="2019-11-16T00:28:40.480" v="2437" actId="478"/>
          <ac:picMkLst>
            <pc:docMk/>
            <pc:sldMk cId="1213862337" sldId="443"/>
            <ac:picMk id="44" creationId="{908B60BC-81BA-4CE0-B9A5-1AC905DD421D}"/>
          </ac:picMkLst>
        </pc:picChg>
        <pc:cxnChg chg="del mod">
          <ac:chgData name="heyang_qin@nevada.unr.edu" userId="7008471d-2297-4141-9f00-80cf86075c91" providerId="ADAL" clId="{F4582DEB-F6CE-4172-84EB-145E0D5F2F52}" dt="2019-11-16T00:28:37.046" v="2434" actId="478"/>
          <ac:cxnSpMkLst>
            <pc:docMk/>
            <pc:sldMk cId="1213862337" sldId="443"/>
            <ac:cxnSpMk id="13" creationId="{0423B754-4D29-4FF9-964F-353FCCCAC2D8}"/>
          </ac:cxnSpMkLst>
        </pc:cxnChg>
        <pc:cxnChg chg="add mod">
          <ac:chgData name="heyang_qin@nevada.unr.edu" userId="7008471d-2297-4141-9f00-80cf86075c91" providerId="ADAL" clId="{F4582DEB-F6CE-4172-84EB-145E0D5F2F52}" dt="2019-11-16T01:31:27.573" v="2519" actId="208"/>
          <ac:cxnSpMkLst>
            <pc:docMk/>
            <pc:sldMk cId="1213862337" sldId="443"/>
            <ac:cxnSpMk id="14" creationId="{B03541DB-06B6-4D2F-B480-FC37CF2A86EA}"/>
          </ac:cxnSpMkLst>
        </pc:cxnChg>
      </pc:sldChg>
    </pc:docChg>
  </pc:docChgLst>
  <pc:docChgLst>
    <pc:chgData name="QinHeyang" userId="7008471d-2297-4141-9f00-80cf86075c91" providerId="ADAL" clId="{EB241A78-5553-4B52-96AF-C0CBBCA28319}"/>
    <pc:docChg chg="modSld">
      <pc:chgData name="QinHeyang" userId="7008471d-2297-4141-9f00-80cf86075c91" providerId="ADAL" clId="{EB241A78-5553-4B52-96AF-C0CBBCA28319}" dt="2019-11-19T19:00:36.357" v="33"/>
      <pc:docMkLst>
        <pc:docMk/>
      </pc:docMkLst>
      <pc:sldChg chg="addSp modSp modAnim">
        <pc:chgData name="QinHeyang" userId="7008471d-2297-4141-9f00-80cf86075c91" providerId="ADAL" clId="{EB241A78-5553-4B52-96AF-C0CBBCA28319}" dt="2019-11-19T19:00:36.357" v="33"/>
        <pc:sldMkLst>
          <pc:docMk/>
          <pc:sldMk cId="1118884989" sldId="388"/>
        </pc:sldMkLst>
        <pc:spChg chg="add mod">
          <ac:chgData name="QinHeyang" userId="7008471d-2297-4141-9f00-80cf86075c91" providerId="ADAL" clId="{EB241A78-5553-4B52-96AF-C0CBBCA28319}" dt="2019-11-19T18:54:33.902" v="5" actId="571"/>
          <ac:spMkLst>
            <pc:docMk/>
            <pc:sldMk cId="1118884989" sldId="388"/>
            <ac:spMk id="114" creationId="{98919671-2353-4558-B659-7AA5C296641C}"/>
          </ac:spMkLst>
        </pc:spChg>
        <pc:spChg chg="add mod">
          <ac:chgData name="QinHeyang" userId="7008471d-2297-4141-9f00-80cf86075c91" providerId="ADAL" clId="{EB241A78-5553-4B52-96AF-C0CBBCA28319}" dt="2019-11-19T18:54:33.902" v="5" actId="571"/>
          <ac:spMkLst>
            <pc:docMk/>
            <pc:sldMk cId="1118884989" sldId="388"/>
            <ac:spMk id="115" creationId="{9FE086AE-50AB-452F-BBAC-1FD32217DE94}"/>
          </ac:spMkLst>
        </pc:spChg>
        <pc:spChg chg="add mod">
          <ac:chgData name="QinHeyang" userId="7008471d-2297-4141-9f00-80cf86075c91" providerId="ADAL" clId="{EB241A78-5553-4B52-96AF-C0CBBCA28319}" dt="2019-11-19T18:54:33.902" v="5" actId="571"/>
          <ac:spMkLst>
            <pc:docMk/>
            <pc:sldMk cId="1118884989" sldId="388"/>
            <ac:spMk id="116" creationId="{23BE03A4-9A87-4BC6-A1F1-EEE91590FD6A}"/>
          </ac:spMkLst>
        </pc:spChg>
        <pc:spChg chg="add mod">
          <ac:chgData name="QinHeyang" userId="7008471d-2297-4141-9f00-80cf86075c91" providerId="ADAL" clId="{EB241A78-5553-4B52-96AF-C0CBBCA28319}" dt="2019-11-19T18:54:33.902" v="5" actId="571"/>
          <ac:spMkLst>
            <pc:docMk/>
            <pc:sldMk cId="1118884989" sldId="388"/>
            <ac:spMk id="117" creationId="{0BF521A5-D21E-49B3-A525-9B3D39FF3C1C}"/>
          </ac:spMkLst>
        </pc:spChg>
        <pc:spChg chg="add mod">
          <ac:chgData name="QinHeyang" userId="7008471d-2297-4141-9f00-80cf86075c91" providerId="ADAL" clId="{EB241A78-5553-4B52-96AF-C0CBBCA28319}" dt="2019-11-19T18:54:33.902" v="5" actId="571"/>
          <ac:spMkLst>
            <pc:docMk/>
            <pc:sldMk cId="1118884989" sldId="388"/>
            <ac:spMk id="118" creationId="{C021526A-AACF-494A-87F7-30C30C18BB93}"/>
          </ac:spMkLst>
        </pc:spChg>
      </pc:sldChg>
      <pc:sldChg chg="modAnim">
        <pc:chgData name="QinHeyang" userId="7008471d-2297-4141-9f00-80cf86075c91" providerId="ADAL" clId="{EB241A78-5553-4B52-96AF-C0CBBCA28319}" dt="2019-11-19T18:31:40.076" v="0"/>
        <pc:sldMkLst>
          <pc:docMk/>
          <pc:sldMk cId="239846429" sldId="439"/>
        </pc:sldMkLst>
      </pc:sldChg>
    </pc:docChg>
  </pc:docChgLst>
  <pc:docChgLst>
    <pc:chgData name="QinHeyang" userId="7008471d-2297-4141-9f00-80cf86075c91" providerId="ADAL" clId="{9902E67A-C80E-47B3-A1F0-33E44B601513}"/>
    <pc:docChg chg="undo redo custSel addSld delSld modSld sldOrd modMainMaster">
      <pc:chgData name="QinHeyang" userId="7008471d-2297-4141-9f00-80cf86075c91" providerId="ADAL" clId="{9902E67A-C80E-47B3-A1F0-33E44B601513}" dt="2019-12-03T08:33:46.326" v="2576" actId="167"/>
      <pc:docMkLst>
        <pc:docMk/>
      </pc:docMkLst>
      <pc:sldChg chg="modSp">
        <pc:chgData name="QinHeyang" userId="7008471d-2297-4141-9f00-80cf86075c91" providerId="ADAL" clId="{9902E67A-C80E-47B3-A1F0-33E44B601513}" dt="2019-11-14T05:16:24.017" v="0" actId="1076"/>
        <pc:sldMkLst>
          <pc:docMk/>
          <pc:sldMk cId="3020681797" sldId="256"/>
        </pc:sldMkLst>
        <pc:picChg chg="mod">
          <ac:chgData name="QinHeyang" userId="7008471d-2297-4141-9f00-80cf86075c91" providerId="ADAL" clId="{9902E67A-C80E-47B3-A1F0-33E44B601513}" dt="2019-11-14T05:16:24.017" v="0" actId="1076"/>
          <ac:picMkLst>
            <pc:docMk/>
            <pc:sldMk cId="3020681797" sldId="256"/>
            <ac:picMk id="9" creationId="{604CE7E1-38D6-421E-A320-1E8FDA070343}"/>
          </ac:picMkLst>
        </pc:picChg>
      </pc:sldChg>
      <pc:sldChg chg="addSp delSp modSp">
        <pc:chgData name="QinHeyang" userId="7008471d-2297-4141-9f00-80cf86075c91" providerId="ADAL" clId="{9902E67A-C80E-47B3-A1F0-33E44B601513}" dt="2019-11-18T06:21:06.511" v="1740" actId="20577"/>
        <pc:sldMkLst>
          <pc:docMk/>
          <pc:sldMk cId="2394845471" sldId="262"/>
        </pc:sldMkLst>
        <pc:spChg chg="mod">
          <ac:chgData name="QinHeyang" userId="7008471d-2297-4141-9f00-80cf86075c91" providerId="ADAL" clId="{9902E67A-C80E-47B3-A1F0-33E44B601513}" dt="2019-11-18T06:21:06.511" v="1740" actId="20577"/>
          <ac:spMkLst>
            <pc:docMk/>
            <pc:sldMk cId="2394845471" sldId="262"/>
            <ac:spMk id="4" creationId="{35503F03-33B3-4B97-BBC5-0ACCC7DC6028}"/>
          </ac:spMkLst>
        </pc:spChg>
        <pc:spChg chg="mod">
          <ac:chgData name="QinHeyang" userId="7008471d-2297-4141-9f00-80cf86075c91" providerId="ADAL" clId="{9902E67A-C80E-47B3-A1F0-33E44B601513}" dt="2019-11-18T06:20:56.065" v="1735" actId="20577"/>
          <ac:spMkLst>
            <pc:docMk/>
            <pc:sldMk cId="2394845471" sldId="262"/>
            <ac:spMk id="8" creationId="{4D456D05-760E-4728-A156-16B8CBFD254B}"/>
          </ac:spMkLst>
        </pc:spChg>
        <pc:spChg chg="mod">
          <ac:chgData name="QinHeyang" userId="7008471d-2297-4141-9f00-80cf86075c91" providerId="ADAL" clId="{9902E67A-C80E-47B3-A1F0-33E44B601513}" dt="2019-11-18T06:20:59.842" v="1737" actId="20577"/>
          <ac:spMkLst>
            <pc:docMk/>
            <pc:sldMk cId="2394845471" sldId="262"/>
            <ac:spMk id="12" creationId="{BCF80A11-00F2-4C98-A668-E94E3EA38834}"/>
          </ac:spMkLst>
        </pc:spChg>
        <pc:spChg chg="mod">
          <ac:chgData name="QinHeyang" userId="7008471d-2297-4141-9f00-80cf86075c91" providerId="ADAL" clId="{9902E67A-C80E-47B3-A1F0-33E44B601513}" dt="2019-11-18T06:16:38.172" v="1688" actId="14100"/>
          <ac:spMkLst>
            <pc:docMk/>
            <pc:sldMk cId="2394845471" sldId="262"/>
            <ac:spMk id="13" creationId="{5DFE9A89-E947-46B1-ADA2-D663E1AC2289}"/>
          </ac:spMkLst>
        </pc:spChg>
        <pc:spChg chg="mod">
          <ac:chgData name="QinHeyang" userId="7008471d-2297-4141-9f00-80cf86075c91" providerId="ADAL" clId="{9902E67A-C80E-47B3-A1F0-33E44B601513}" dt="2019-11-18T06:18:19.198" v="1721" actId="1037"/>
          <ac:spMkLst>
            <pc:docMk/>
            <pc:sldMk cId="2394845471" sldId="262"/>
            <ac:spMk id="24" creationId="{6D51ABBE-F79F-4EB7-B02B-F287F4858169}"/>
          </ac:spMkLst>
        </pc:spChg>
        <pc:picChg chg="del mod modCrop">
          <ac:chgData name="QinHeyang" userId="7008471d-2297-4141-9f00-80cf86075c91" providerId="ADAL" clId="{9902E67A-C80E-47B3-A1F0-33E44B601513}" dt="2019-11-18T06:18:00.226" v="1709" actId="478"/>
          <ac:picMkLst>
            <pc:docMk/>
            <pc:sldMk cId="2394845471" sldId="262"/>
            <ac:picMk id="23" creationId="{A3A43EE9-8751-40B2-9909-D35DA75FB65F}"/>
          </ac:picMkLst>
        </pc:picChg>
        <pc:picChg chg="del mod modCrop">
          <ac:chgData name="QinHeyang" userId="7008471d-2297-4141-9f00-80cf86075c91" providerId="ADAL" clId="{9902E67A-C80E-47B3-A1F0-33E44B601513}" dt="2019-11-18T06:17:59.781" v="1708" actId="478"/>
          <ac:picMkLst>
            <pc:docMk/>
            <pc:sldMk cId="2394845471" sldId="262"/>
            <ac:picMk id="25" creationId="{7E77A1CB-9BC6-4E4F-909F-4565357F5628}"/>
          </ac:picMkLst>
        </pc:picChg>
        <pc:picChg chg="add mod modCrop">
          <ac:chgData name="QinHeyang" userId="7008471d-2297-4141-9f00-80cf86075c91" providerId="ADAL" clId="{9902E67A-C80E-47B3-A1F0-33E44B601513}" dt="2019-11-18T06:19:00.723" v="1728" actId="14100"/>
          <ac:picMkLst>
            <pc:docMk/>
            <pc:sldMk cId="2394845471" sldId="262"/>
            <ac:picMk id="26" creationId="{BCF95A33-61D6-4B5D-849C-D902D0F9A4FE}"/>
          </ac:picMkLst>
        </pc:picChg>
        <pc:picChg chg="add mod modCrop">
          <ac:chgData name="QinHeyang" userId="7008471d-2297-4141-9f00-80cf86075c91" providerId="ADAL" clId="{9902E67A-C80E-47B3-A1F0-33E44B601513}" dt="2019-11-18T06:19:07.148" v="1730" actId="1035"/>
          <ac:picMkLst>
            <pc:docMk/>
            <pc:sldMk cId="2394845471" sldId="262"/>
            <ac:picMk id="27" creationId="{D0442552-3143-463F-A956-A18DD08D9705}"/>
          </ac:picMkLst>
        </pc:picChg>
      </pc:sldChg>
      <pc:sldChg chg="addSp delSp modSp">
        <pc:chgData name="QinHeyang" userId="7008471d-2297-4141-9f00-80cf86075c91" providerId="ADAL" clId="{9902E67A-C80E-47B3-A1F0-33E44B601513}" dt="2019-11-18T07:55:24.547" v="2553" actId="1036"/>
        <pc:sldMkLst>
          <pc:docMk/>
          <pc:sldMk cId="2526741599" sldId="287"/>
        </pc:sldMkLst>
        <pc:spChg chg="add del mod">
          <ac:chgData name="QinHeyang" userId="7008471d-2297-4141-9f00-80cf86075c91" providerId="ADAL" clId="{9902E67A-C80E-47B3-A1F0-33E44B601513}" dt="2019-11-18T07:42:07.774" v="2255" actId="11529"/>
          <ac:spMkLst>
            <pc:docMk/>
            <pc:sldMk cId="2526741599" sldId="287"/>
            <ac:spMk id="3" creationId="{C637C733-3509-4E6A-96A2-E20757DB9078}"/>
          </ac:spMkLst>
        </pc:spChg>
        <pc:spChg chg="add mod">
          <ac:chgData name="QinHeyang" userId="7008471d-2297-4141-9f00-80cf86075c91" providerId="ADAL" clId="{9902E67A-C80E-47B3-A1F0-33E44B601513}" dt="2019-11-18T07:55:24.547" v="2553" actId="1036"/>
          <ac:spMkLst>
            <pc:docMk/>
            <pc:sldMk cId="2526741599" sldId="287"/>
            <ac:spMk id="4" creationId="{82771828-EDE1-46CC-A200-CB09FAE304F9}"/>
          </ac:spMkLst>
        </pc:spChg>
        <pc:spChg chg="del mod">
          <ac:chgData name="QinHeyang" userId="7008471d-2297-4141-9f00-80cf86075c91" providerId="ADAL" clId="{9902E67A-C80E-47B3-A1F0-33E44B601513}" dt="2019-11-14T08:24:21.410" v="1493"/>
          <ac:spMkLst>
            <pc:docMk/>
            <pc:sldMk cId="2526741599" sldId="287"/>
            <ac:spMk id="8" creationId="{ACA73187-8615-45AF-8FDF-D0166F3DC7E0}"/>
          </ac:spMkLst>
        </pc:spChg>
        <pc:spChg chg="add mod">
          <ac:chgData name="QinHeyang" userId="7008471d-2297-4141-9f00-80cf86075c91" providerId="ADAL" clId="{9902E67A-C80E-47B3-A1F0-33E44B601513}" dt="2019-11-18T07:52:53.561" v="2518" actId="20577"/>
          <ac:spMkLst>
            <pc:docMk/>
            <pc:sldMk cId="2526741599" sldId="287"/>
            <ac:spMk id="9" creationId="{25A13547-307C-4926-9A91-4B5674F9165A}"/>
          </ac:spMkLst>
        </pc:spChg>
        <pc:spChg chg="add mod">
          <ac:chgData name="QinHeyang" userId="7008471d-2297-4141-9f00-80cf86075c91" providerId="ADAL" clId="{9902E67A-C80E-47B3-A1F0-33E44B601513}" dt="2019-11-18T07:51:40.611" v="2465" actId="1076"/>
          <ac:spMkLst>
            <pc:docMk/>
            <pc:sldMk cId="2526741599" sldId="287"/>
            <ac:spMk id="10" creationId="{835B1BA6-6A46-41BB-AB8B-3B1704F594F1}"/>
          </ac:spMkLst>
        </pc:spChg>
        <pc:spChg chg="mod">
          <ac:chgData name="QinHeyang" userId="7008471d-2297-4141-9f00-80cf86075c91" providerId="ADAL" clId="{9902E67A-C80E-47B3-A1F0-33E44B601513}" dt="2019-11-18T07:55:15.616" v="2542" actId="1035"/>
          <ac:spMkLst>
            <pc:docMk/>
            <pc:sldMk cId="2526741599" sldId="287"/>
            <ac:spMk id="11" creationId="{A404F5B7-8566-4439-B560-EA0BCB83CE1B}"/>
          </ac:spMkLst>
        </pc:spChg>
        <pc:grpChg chg="add mod">
          <ac:chgData name="QinHeyang" userId="7008471d-2297-4141-9f00-80cf86075c91" providerId="ADAL" clId="{9902E67A-C80E-47B3-A1F0-33E44B601513}" dt="2019-11-18T07:51:40.611" v="2465" actId="1076"/>
          <ac:grpSpMkLst>
            <pc:docMk/>
            <pc:sldMk cId="2526741599" sldId="287"/>
            <ac:grpSpMk id="12" creationId="{C96ABF7C-874D-46ED-B406-0C077D25892E}"/>
          </ac:grpSpMkLst>
        </pc:grpChg>
        <pc:picChg chg="add mod">
          <ac:chgData name="QinHeyang" userId="7008471d-2297-4141-9f00-80cf86075c91" providerId="ADAL" clId="{9902E67A-C80E-47B3-A1F0-33E44B601513}" dt="2019-11-18T07:53:33.069" v="2529"/>
          <ac:picMkLst>
            <pc:docMk/>
            <pc:sldMk cId="2526741599" sldId="287"/>
            <ac:picMk id="8" creationId="{A1A6D7C2-7F67-4F44-971F-BF1315A071DA}"/>
          </ac:picMkLst>
        </pc:picChg>
      </pc:sldChg>
      <pc:sldChg chg="modSp">
        <pc:chgData name="QinHeyang" userId="7008471d-2297-4141-9f00-80cf86075c91" providerId="ADAL" clId="{9902E67A-C80E-47B3-A1F0-33E44B601513}" dt="2019-11-14T07:53:00.561" v="933" actId="14100"/>
        <pc:sldMkLst>
          <pc:docMk/>
          <pc:sldMk cId="2338322491" sldId="373"/>
        </pc:sldMkLst>
        <pc:spChg chg="mod">
          <ac:chgData name="QinHeyang" userId="7008471d-2297-4141-9f00-80cf86075c91" providerId="ADAL" clId="{9902E67A-C80E-47B3-A1F0-33E44B601513}" dt="2019-11-14T07:52:47.658" v="932" actId="114"/>
          <ac:spMkLst>
            <pc:docMk/>
            <pc:sldMk cId="2338322491" sldId="373"/>
            <ac:spMk id="2" creationId="{528FD753-5F6D-4542-A3B8-A376D8A31023}"/>
          </ac:spMkLst>
        </pc:spChg>
        <pc:picChg chg="mod">
          <ac:chgData name="QinHeyang" userId="7008471d-2297-4141-9f00-80cf86075c91" providerId="ADAL" clId="{9902E67A-C80E-47B3-A1F0-33E44B601513}" dt="2019-11-14T07:53:00.561" v="933" actId="14100"/>
          <ac:picMkLst>
            <pc:docMk/>
            <pc:sldMk cId="2338322491" sldId="373"/>
            <ac:picMk id="4" creationId="{EA3561FD-CDD6-4543-A834-DCF46107373E}"/>
          </ac:picMkLst>
        </pc:picChg>
      </pc:sldChg>
      <pc:sldChg chg="modSp">
        <pc:chgData name="QinHeyang" userId="7008471d-2297-4141-9f00-80cf86075c91" providerId="ADAL" clId="{9902E67A-C80E-47B3-A1F0-33E44B601513}" dt="2019-11-14T05:26:49.006" v="54" actId="20577"/>
        <pc:sldMkLst>
          <pc:docMk/>
          <pc:sldMk cId="1769884896" sldId="378"/>
        </pc:sldMkLst>
        <pc:spChg chg="mod">
          <ac:chgData name="QinHeyang" userId="7008471d-2297-4141-9f00-80cf86075c91" providerId="ADAL" clId="{9902E67A-C80E-47B3-A1F0-33E44B601513}" dt="2019-11-14T05:26:49.006" v="54" actId="20577"/>
          <ac:spMkLst>
            <pc:docMk/>
            <pc:sldMk cId="1769884896" sldId="378"/>
            <ac:spMk id="2" creationId="{F0F26801-8E38-499E-A12C-960211891848}"/>
          </ac:spMkLst>
        </pc:spChg>
      </pc:sldChg>
      <pc:sldChg chg="addSp delSp modSp modAnim">
        <pc:chgData name="QinHeyang" userId="7008471d-2297-4141-9f00-80cf86075c91" providerId="ADAL" clId="{9902E67A-C80E-47B3-A1F0-33E44B601513}" dt="2019-11-18T07:01:54.369" v="1838" actId="20577"/>
        <pc:sldMkLst>
          <pc:docMk/>
          <pc:sldMk cId="739215850" sldId="384"/>
        </pc:sldMkLst>
        <pc:spChg chg="mod">
          <ac:chgData name="QinHeyang" userId="7008471d-2297-4141-9f00-80cf86075c91" providerId="ADAL" clId="{9902E67A-C80E-47B3-A1F0-33E44B601513}" dt="2019-11-14T06:08:24.025" v="325" actId="164"/>
          <ac:spMkLst>
            <pc:docMk/>
            <pc:sldMk cId="739215850" sldId="384"/>
            <ac:spMk id="3" creationId="{4DD60012-BD42-4877-AF5D-1918D2EB69D4}"/>
          </ac:spMkLst>
        </pc:spChg>
        <pc:spChg chg="mod">
          <ac:chgData name="QinHeyang" userId="7008471d-2297-4141-9f00-80cf86075c91" providerId="ADAL" clId="{9902E67A-C80E-47B3-A1F0-33E44B601513}" dt="2019-11-14T06:12:26.708" v="330" actId="2710"/>
          <ac:spMkLst>
            <pc:docMk/>
            <pc:sldMk cId="739215850" sldId="384"/>
            <ac:spMk id="4" creationId="{3961852B-DD5A-4D23-BB0A-6F5EE425C7DE}"/>
          </ac:spMkLst>
        </pc:spChg>
        <pc:spChg chg="mod">
          <ac:chgData name="QinHeyang" userId="7008471d-2297-4141-9f00-80cf86075c91" providerId="ADAL" clId="{9902E67A-C80E-47B3-A1F0-33E44B601513}" dt="2019-11-18T07:01:54.369" v="1838" actId="20577"/>
          <ac:spMkLst>
            <pc:docMk/>
            <pc:sldMk cId="739215850" sldId="384"/>
            <ac:spMk id="8" creationId="{B3E1D31A-337D-4FAD-9618-D67B1731E4A2}"/>
          </ac:spMkLst>
        </pc:spChg>
        <pc:spChg chg="mod">
          <ac:chgData name="QinHeyang" userId="7008471d-2297-4141-9f00-80cf86075c91" providerId="ADAL" clId="{9902E67A-C80E-47B3-A1F0-33E44B601513}" dt="2019-11-18T07:01:25.658" v="1836" actId="20577"/>
          <ac:spMkLst>
            <pc:docMk/>
            <pc:sldMk cId="739215850" sldId="384"/>
            <ac:spMk id="10" creationId="{223DF12B-293E-4835-94B8-E5A1CB9752B3}"/>
          </ac:spMkLst>
        </pc:spChg>
        <pc:spChg chg="mod">
          <ac:chgData name="QinHeyang" userId="7008471d-2297-4141-9f00-80cf86075c91" providerId="ADAL" clId="{9902E67A-C80E-47B3-A1F0-33E44B601513}" dt="2019-11-14T06:12:22.625" v="329" actId="2710"/>
          <ac:spMkLst>
            <pc:docMk/>
            <pc:sldMk cId="739215850" sldId="384"/>
            <ac:spMk id="11" creationId="{CA5A058A-4494-494F-8E79-7FC4AC340723}"/>
          </ac:spMkLst>
        </pc:spChg>
        <pc:spChg chg="add del mod">
          <ac:chgData name="QinHeyang" userId="7008471d-2297-4141-9f00-80cf86075c91" providerId="ADAL" clId="{9902E67A-C80E-47B3-A1F0-33E44B601513}" dt="2019-11-14T06:14:35.907" v="354" actId="478"/>
          <ac:spMkLst>
            <pc:docMk/>
            <pc:sldMk cId="739215850" sldId="384"/>
            <ac:spMk id="12" creationId="{7C40AC93-FC6D-44B2-BC23-5763C08E6C7C}"/>
          </ac:spMkLst>
        </pc:spChg>
        <pc:spChg chg="add del mod">
          <ac:chgData name="QinHeyang" userId="7008471d-2297-4141-9f00-80cf86075c91" providerId="ADAL" clId="{9902E67A-C80E-47B3-A1F0-33E44B601513}" dt="2019-11-14T06:14:34.363" v="352" actId="478"/>
          <ac:spMkLst>
            <pc:docMk/>
            <pc:sldMk cId="739215850" sldId="384"/>
            <ac:spMk id="16" creationId="{4436B760-37C7-4D06-99AF-66B3F75F68DE}"/>
          </ac:spMkLst>
        </pc:spChg>
        <pc:spChg chg="add del mod">
          <ac:chgData name="QinHeyang" userId="7008471d-2297-4141-9f00-80cf86075c91" providerId="ADAL" clId="{9902E67A-C80E-47B3-A1F0-33E44B601513}" dt="2019-11-14T06:14:33.424" v="351" actId="478"/>
          <ac:spMkLst>
            <pc:docMk/>
            <pc:sldMk cId="739215850" sldId="384"/>
            <ac:spMk id="19" creationId="{10853E76-FCF6-4587-990F-BF903393CC30}"/>
          </ac:spMkLst>
        </pc:spChg>
        <pc:grpChg chg="add mod">
          <ac:chgData name="QinHeyang" userId="7008471d-2297-4141-9f00-80cf86075c91" providerId="ADAL" clId="{9902E67A-C80E-47B3-A1F0-33E44B601513}" dt="2019-11-14T06:08:24.025" v="325" actId="164"/>
          <ac:grpSpMkLst>
            <pc:docMk/>
            <pc:sldMk cId="739215850" sldId="384"/>
            <ac:grpSpMk id="9" creationId="{5791BD12-D8FB-4CC1-9B15-0E5BF371305A}"/>
          </ac:grpSpMkLst>
        </pc:grpChg>
        <pc:picChg chg="add mod modCrop">
          <ac:chgData name="QinHeyang" userId="7008471d-2297-4141-9f00-80cf86075c91" providerId="ADAL" clId="{9902E67A-C80E-47B3-A1F0-33E44B601513}" dt="2019-11-14T06:08:24.025" v="325" actId="164"/>
          <ac:picMkLst>
            <pc:docMk/>
            <pc:sldMk cId="739215850" sldId="384"/>
            <ac:picMk id="7" creationId="{358DBF49-8C86-4740-A6C4-BED1008B84E1}"/>
          </ac:picMkLst>
        </pc:picChg>
        <pc:picChg chg="mod modCrop">
          <ac:chgData name="QinHeyang" userId="7008471d-2297-4141-9f00-80cf86075c91" providerId="ADAL" clId="{9902E67A-C80E-47B3-A1F0-33E44B601513}" dt="2019-11-14T06:08:24.025" v="325" actId="164"/>
          <ac:picMkLst>
            <pc:docMk/>
            <pc:sldMk cId="739215850" sldId="384"/>
            <ac:picMk id="75" creationId="{48BDBC7D-A9C7-4A35-8348-892E3D254C7D}"/>
          </ac:picMkLst>
        </pc:picChg>
        <pc:cxnChg chg="add del mod">
          <ac:chgData name="QinHeyang" userId="7008471d-2297-4141-9f00-80cf86075c91" providerId="ADAL" clId="{9902E67A-C80E-47B3-A1F0-33E44B601513}" dt="2019-11-14T06:14:35.119" v="353" actId="478"/>
          <ac:cxnSpMkLst>
            <pc:docMk/>
            <pc:sldMk cId="739215850" sldId="384"/>
            <ac:cxnSpMk id="14" creationId="{6C985371-482C-4EA1-A16B-F0C5E084D9D2}"/>
          </ac:cxnSpMkLst>
        </pc:cxnChg>
        <pc:cxnChg chg="add del mod">
          <ac:chgData name="QinHeyang" userId="7008471d-2297-4141-9f00-80cf86075c91" providerId="ADAL" clId="{9902E67A-C80E-47B3-A1F0-33E44B601513}" dt="2019-11-14T06:14:32.799" v="350" actId="478"/>
          <ac:cxnSpMkLst>
            <pc:docMk/>
            <pc:sldMk cId="739215850" sldId="384"/>
            <ac:cxnSpMk id="20" creationId="{D63EF878-5E50-44DB-A156-4725AA6B5331}"/>
          </ac:cxnSpMkLst>
        </pc:cxnChg>
      </pc:sldChg>
      <pc:sldChg chg="addSp delSp modSp addAnim delAnim">
        <pc:chgData name="QinHeyang" userId="7008471d-2297-4141-9f00-80cf86075c91" providerId="ADAL" clId="{9902E67A-C80E-47B3-A1F0-33E44B601513}" dt="2019-11-18T07:15:44.715" v="2119" actId="14100"/>
        <pc:sldMkLst>
          <pc:docMk/>
          <pc:sldMk cId="1118884989" sldId="388"/>
        </pc:sldMkLst>
        <pc:spChg chg="add 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" creationId="{EC74A5E4-0FFB-439A-AC16-EEF69F10E123}"/>
          </ac:spMkLst>
        </pc:spChg>
        <pc:spChg chg="mod">
          <ac:chgData name="QinHeyang" userId="7008471d-2297-4141-9f00-80cf86075c91" providerId="ADAL" clId="{9902E67A-C80E-47B3-A1F0-33E44B601513}" dt="2019-11-18T07:11:40.091" v="2062" actId="1076"/>
          <ac:spMkLst>
            <pc:docMk/>
            <pc:sldMk cId="1118884989" sldId="388"/>
            <ac:spMk id="4" creationId="{F53EB9A7-29BD-4160-9C0D-AF575A49F92D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6" creationId="{486053F5-DE32-47F3-969F-A6C98A513FB2}"/>
          </ac:spMkLst>
        </pc:spChg>
        <pc:spChg chg="add mod ord">
          <ac:chgData name="QinHeyang" userId="7008471d-2297-4141-9f00-80cf86075c91" providerId="ADAL" clId="{9902E67A-C80E-47B3-A1F0-33E44B601513}" dt="2019-11-18T07:15:38.620" v="2118" actId="167"/>
          <ac:spMkLst>
            <pc:docMk/>
            <pc:sldMk cId="1118884989" sldId="388"/>
            <ac:spMk id="7" creationId="{6FB75103-4ED6-48FA-83FB-8CDAB066F20E}"/>
          </ac:spMkLst>
        </pc:spChg>
        <pc:spChg chg="add mod ord">
          <ac:chgData name="QinHeyang" userId="7008471d-2297-4141-9f00-80cf86075c91" providerId="ADAL" clId="{9902E67A-C80E-47B3-A1F0-33E44B601513}" dt="2019-11-18T07:14:54.863" v="2106" actId="167"/>
          <ac:spMkLst>
            <pc:docMk/>
            <pc:sldMk cId="1118884989" sldId="388"/>
            <ac:spMk id="8" creationId="{4F73F7AF-C48C-473D-BB1B-D25C51611529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12" creationId="{F30E585A-FDB3-43A5-90A9-8B0C92DAC5D7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13" creationId="{BDD7C6D6-80C1-46BC-8760-83643556DC99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14" creationId="{9C69A9CF-4272-49BC-90BC-C0D7EA73309E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15" creationId="{2ACD3354-DB9B-4197-903A-063A90300395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16" creationId="{D4C9AB4F-03D2-44D4-B54F-72E0F2067320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17" creationId="{A60AEB3A-46C0-4F6F-99E3-BDA8F7AE54CC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18" creationId="{C64966E6-19F9-4334-ABC5-7F7A1F15C847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19" creationId="{3184CE44-85DC-428F-BF01-B434682380DC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20" creationId="{45B0607F-7A12-4450-B507-2F1F0868B4CC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21" creationId="{A922C766-510F-4735-880A-86B637066339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22" creationId="{7969D63C-B8D8-4371-B1CB-809AF8E8C34D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23" creationId="{769722E5-90A0-4A0C-915A-7BBA147B20BF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24" creationId="{36506CF7-A408-4996-A2EC-31CE4920994D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25" creationId="{9C9025DF-A8DF-416F-A3BF-ED1E429E64B8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26" creationId="{151CCF83-BB9C-4B87-884E-1EC9A19C8EE9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27" creationId="{CD3295FD-6001-4807-8F2B-3848152425CE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28" creationId="{9F965E4C-CC18-4604-851E-9656E6DE4D9B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29" creationId="{F44BA3D2-497F-4759-905E-8E83D754C128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0" creationId="{509D96F0-5C8C-49DC-8109-4636B7510779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1" creationId="{F3830B30-9A2B-4342-9BEF-865526009D7C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2" creationId="{698D08FC-9D2B-46F5-9D27-1C7579EB1D44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3" creationId="{2AEF88A7-DAE5-4DEF-A667-142438532DE5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4" creationId="{CEEAD8EA-2D11-4085-B0F7-3D8869612757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5" creationId="{2043E916-5812-4AF1-A52A-CE536B3DB748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6" creationId="{5B00DD46-2F0D-463F-8CCF-36BA0E929F9B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7" creationId="{E78CFF6B-18E1-494A-88B3-13B1E5847657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8" creationId="{5E839959-1D9D-47BC-A8C6-6620CC734310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39" creationId="{74364E2D-A6D3-4660-8478-192432EF7618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40" creationId="{1980327F-4451-41C7-BBE7-C7A16E83758F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41" creationId="{13F94468-65E6-4D37-8A98-B05532B6DEB5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42" creationId="{B6EAEE20-9178-481B-8684-D674217A2FEC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43" creationId="{EDE12661-F53A-433E-B515-54A556ABAFDF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44" creationId="{6B4284B5-22A6-4C43-9B3B-30FE4A028550}"/>
          </ac:spMkLst>
        </pc:spChg>
        <pc:spChg chg="del mod">
          <ac:chgData name="QinHeyang" userId="7008471d-2297-4141-9f00-80cf86075c91" providerId="ADAL" clId="{9902E67A-C80E-47B3-A1F0-33E44B601513}" dt="2019-11-14T07:18:14.828" v="512" actId="478"/>
          <ac:spMkLst>
            <pc:docMk/>
            <pc:sldMk cId="1118884989" sldId="388"/>
            <ac:spMk id="45" creationId="{70832F4D-9BB6-4DAC-8A42-A267DDD35F52}"/>
          </ac:spMkLst>
        </pc:spChg>
        <pc:spChg chg="add 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46" creationId="{823687C2-C6C5-4A09-A8B6-EF2C3CC38940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47" creationId="{08C86817-36DC-4579-AFBE-15D9D8E5F41C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48" creationId="{637F3618-03ED-417B-94D3-F144A07A33C8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49" creationId="{9308BEA9-4368-4AA2-BA31-28BEC21EE8DD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50" creationId="{853C042D-7432-46F0-90F8-33E44DF8CDA4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51" creationId="{4BACD38C-1EF3-44AF-AC02-4FBFD238310D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52" creationId="{BDA87D8C-083F-434D-9BF4-5500BA449A2C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53" creationId="{BA56FAE0-40A4-4C81-AE69-0429C7007FFE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54" creationId="{D8AE066F-FCF3-4DEF-86CB-9B97C5E8AF96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55" creationId="{B64DC035-8A11-486F-BB74-AE18142A540E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56" creationId="{A7488C36-9796-4592-97B2-2648E92D6D8D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57" creationId="{996E764C-AC62-4876-BB59-5681CE1D7FED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58" creationId="{5D61F218-69BF-4AE2-BD52-E1C45472A083}"/>
          </ac:spMkLst>
        </pc:spChg>
        <pc:spChg chg="del mod">
          <ac:chgData name="QinHeyang" userId="7008471d-2297-4141-9f00-80cf86075c91" providerId="ADAL" clId="{9902E67A-C80E-47B3-A1F0-33E44B601513}" dt="2019-11-18T07:10:02.976" v="1974" actId="478"/>
          <ac:spMkLst>
            <pc:docMk/>
            <pc:sldMk cId="1118884989" sldId="388"/>
            <ac:spMk id="59" creationId="{C8A06BA2-C8D1-4E9F-9E06-842AA5BC591A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60" creationId="{92900259-85F8-49A9-A4C6-AB516036AB05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61" creationId="{1A2C659B-57AA-49F1-A286-61693E36A917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62" creationId="{2381FB8A-78AA-4BF0-A2CD-963A7BE81F92}"/>
          </ac:spMkLst>
        </pc:spChg>
        <pc:spChg chg="add mod">
          <ac:chgData name="QinHeyang" userId="7008471d-2297-4141-9f00-80cf86075c91" providerId="ADAL" clId="{9902E67A-C80E-47B3-A1F0-33E44B601513}" dt="2019-11-18T07:14:14.875" v="2096" actId="208"/>
          <ac:spMkLst>
            <pc:docMk/>
            <pc:sldMk cId="1118884989" sldId="388"/>
            <ac:spMk id="64" creationId="{11482975-14B5-43A9-A269-A6E818CEF698}"/>
          </ac:spMkLst>
        </pc:spChg>
        <pc:spChg chg="mod">
          <ac:chgData name="QinHeyang" userId="7008471d-2297-4141-9f00-80cf86075c91" providerId="ADAL" clId="{9902E67A-C80E-47B3-A1F0-33E44B601513}" dt="2019-11-18T07:14:51.074" v="2105" actId="1076"/>
          <ac:spMkLst>
            <pc:docMk/>
            <pc:sldMk cId="1118884989" sldId="388"/>
            <ac:spMk id="65" creationId="{4B4A3F6B-C9D0-4309-8843-357A7EFC3CF5}"/>
          </ac:spMkLst>
        </pc:spChg>
        <pc:spChg chg="add mod">
          <ac:chgData name="QinHeyang" userId="7008471d-2297-4141-9f00-80cf86075c91" providerId="ADAL" clId="{9902E67A-C80E-47B3-A1F0-33E44B601513}" dt="2019-11-18T07:14:26.354" v="2099" actId="208"/>
          <ac:spMkLst>
            <pc:docMk/>
            <pc:sldMk cId="1118884989" sldId="388"/>
            <ac:spMk id="66" creationId="{2EC82F9F-01CB-442A-BDC9-846ABFB192C7}"/>
          </ac:spMkLst>
        </pc:spChg>
        <pc:spChg chg="mod">
          <ac:chgData name="QinHeyang" userId="7008471d-2297-4141-9f00-80cf86075c91" providerId="ADAL" clId="{9902E67A-C80E-47B3-A1F0-33E44B601513}" dt="2019-11-18T07:15:13.187" v="2113" actId="1076"/>
          <ac:spMkLst>
            <pc:docMk/>
            <pc:sldMk cId="1118884989" sldId="388"/>
            <ac:spMk id="68" creationId="{4A2AFD18-7C10-4B84-8D4A-B7D12F08B4E9}"/>
          </ac:spMkLst>
        </pc:spChg>
        <pc:spChg chg="add mod">
          <ac:chgData name="QinHeyang" userId="7008471d-2297-4141-9f00-80cf86075c91" providerId="ADAL" clId="{9902E67A-C80E-47B3-A1F0-33E44B601513}" dt="2019-11-18T07:14:20.467" v="2097" actId="208"/>
          <ac:spMkLst>
            <pc:docMk/>
            <pc:sldMk cId="1118884989" sldId="388"/>
            <ac:spMk id="69" creationId="{BE818DED-F6F5-4253-9646-6C1A533363B7}"/>
          </ac:spMkLst>
        </pc:spChg>
        <pc:spChg chg="add mod ord">
          <ac:chgData name="QinHeyang" userId="7008471d-2297-4141-9f00-80cf86075c91" providerId="ADAL" clId="{9902E67A-C80E-47B3-A1F0-33E44B601513}" dt="2019-11-18T07:14:10.290" v="2095" actId="208"/>
          <ac:spMkLst>
            <pc:docMk/>
            <pc:sldMk cId="1118884989" sldId="388"/>
            <ac:spMk id="71" creationId="{6B56817E-0880-48FC-A1C5-9913EED4E35B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72" creationId="{E0A5746A-3A77-4465-9BC8-39C5647CBD49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73" creationId="{0DE8735D-5853-43DC-8439-7E0AC65EEBCB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74" creationId="{8E0168A2-02C4-4C44-95B5-A5A7787F9421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75" creationId="{E9836959-7A1F-448D-8506-CD0F242677F8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76" creationId="{66611ACD-6F81-40BF-A333-F51E83EC42D0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77" creationId="{135185A6-681C-4404-80FD-71565D9F0B0E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78" creationId="{A709EDB0-0270-4343-BD84-4F8852797525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79" creationId="{EAE415BA-108A-4A8A-8A60-8B8647D43C6B}"/>
          </ac:spMkLst>
        </pc:spChg>
        <pc:spChg chg="add mod">
          <ac:chgData name="QinHeyang" userId="7008471d-2297-4141-9f00-80cf86075c91" providerId="ADAL" clId="{9902E67A-C80E-47B3-A1F0-33E44B601513}" dt="2019-11-18T07:13:32.644" v="2091" actId="208"/>
          <ac:spMkLst>
            <pc:docMk/>
            <pc:sldMk cId="1118884989" sldId="388"/>
            <ac:spMk id="80" creationId="{63240222-EA7C-47A4-B63A-799358D46C4F}"/>
          </ac:spMkLst>
        </pc:spChg>
        <pc:spChg chg="add mod">
          <ac:chgData name="QinHeyang" userId="7008471d-2297-4141-9f00-80cf86075c91" providerId="ADAL" clId="{9902E67A-C80E-47B3-A1F0-33E44B601513}" dt="2019-11-18T07:12:50.464" v="2081" actId="1038"/>
          <ac:spMkLst>
            <pc:docMk/>
            <pc:sldMk cId="1118884989" sldId="388"/>
            <ac:spMk id="81" creationId="{A7FC9536-9149-4BFA-9BBB-708FC08AD959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82" creationId="{432C17E9-0D2C-46F2-BB94-8DA6E50E5AB9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83" creationId="{E4B015BB-5DCE-4AE0-B9C6-64E8B6018F9E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84" creationId="{79B6044B-4606-4B15-86BB-C2D72DD9FD9A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85" creationId="{C4828CF4-A56E-4DEF-A448-803E103CD074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86" creationId="{45B28E63-EDC1-4158-82CF-C4748D2D6628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87" creationId="{542EF3AF-115B-451B-9BE1-CCBE8311892E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88" creationId="{847DFC75-24FB-4F64-B8F7-6D4550FC17DE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89" creationId="{FBAF573A-0624-48E0-AEF4-50AE7C2AA49D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90" creationId="{D4E54DA7-8B8B-46A2-BA11-86C78470D491}"/>
          </ac:spMkLst>
        </pc:spChg>
        <pc:spChg chg="add mod">
          <ac:chgData name="QinHeyang" userId="7008471d-2297-4141-9f00-80cf86075c91" providerId="ADAL" clId="{9902E67A-C80E-47B3-A1F0-33E44B601513}" dt="2019-11-18T07:12:58.401" v="2086" actId="1036"/>
          <ac:spMkLst>
            <pc:docMk/>
            <pc:sldMk cId="1118884989" sldId="388"/>
            <ac:spMk id="91" creationId="{E14EC560-1FA5-4565-B2E6-26AA764E33DB}"/>
          </ac:spMkLst>
        </pc:spChg>
        <pc:spChg chg="add mod">
          <ac:chgData name="QinHeyang" userId="7008471d-2297-4141-9f00-80cf86075c91" providerId="ADAL" clId="{9902E67A-C80E-47B3-A1F0-33E44B601513}" dt="2019-11-18T07:12:56.099" v="2084" actId="1036"/>
          <ac:spMkLst>
            <pc:docMk/>
            <pc:sldMk cId="1118884989" sldId="388"/>
            <ac:spMk id="92" creationId="{EB8C15D8-C232-4A69-9DB1-711EDE07D22A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93" creationId="{B27BA9F4-D2AD-4884-8912-FDC008B4C2F2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94" creationId="{FF2EADA1-80EF-49C0-AA9B-00EBEEAFF12F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95" creationId="{54284AE9-C39D-4579-8BB6-922877BA7A10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96" creationId="{DE4A34A3-8230-4742-9312-C582A06C5B1E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97" creationId="{43B78934-1BAE-48D6-A421-9D5A3E76A70D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98" creationId="{69FDA2CE-587B-4A31-9A25-B05C999450F4}"/>
          </ac:spMkLst>
        </pc:spChg>
        <pc:spChg chg="add mod">
          <ac:chgData name="QinHeyang" userId="7008471d-2297-4141-9f00-80cf86075c91" providerId="ADAL" clId="{9902E67A-C80E-47B3-A1F0-33E44B601513}" dt="2019-11-18T07:14:31.684" v="2100" actId="208"/>
          <ac:spMkLst>
            <pc:docMk/>
            <pc:sldMk cId="1118884989" sldId="388"/>
            <ac:spMk id="99" creationId="{BB87F675-F21C-491C-9767-D8F1A122D92D}"/>
          </ac:spMkLst>
        </pc:spChg>
        <pc:spChg chg="add mod">
          <ac:chgData name="QinHeyang" userId="7008471d-2297-4141-9f00-80cf86075c91" providerId="ADAL" clId="{9902E67A-C80E-47B3-A1F0-33E44B601513}" dt="2019-11-18T07:14:36.085" v="2101" actId="207"/>
          <ac:spMkLst>
            <pc:docMk/>
            <pc:sldMk cId="1118884989" sldId="388"/>
            <ac:spMk id="100" creationId="{D8A94D5C-5E3F-440F-8B22-C68ACB161791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01" creationId="{762A8A84-ED1B-4219-A76A-8FAADC19FD58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02" creationId="{EB2DA60C-86AD-41A8-9672-27586B6AE078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03" creationId="{205DC751-E8B6-48A1-A1A1-FE903773E3B1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04" creationId="{39063C58-88D6-49FA-94A6-1F3B8D406375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05" creationId="{ECC938FF-71F1-4E4D-9D9C-57B0253D4EA9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06" creationId="{4AB58532-5B1F-44EB-A834-99A4722245B5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07" creationId="{A8B933AA-6CBE-42EC-B559-30196ED0B99F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08" creationId="{1114C7AE-4477-47FD-9826-6E112FED53FE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09" creationId="{9E2A1AA9-A77C-4C49-8FA7-052BEBFFA17E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10" creationId="{AF88B34A-8A8E-4E8A-BCD0-16131C29BB34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11" creationId="{96D9CA85-E528-4E90-84C7-A8F82DB9D399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12" creationId="{714D583E-79BB-47D4-B6EE-BCC453DA7225}"/>
          </ac:spMkLst>
        </pc:spChg>
        <pc:spChg chg="add mod">
          <ac:chgData name="QinHeyang" userId="7008471d-2297-4141-9f00-80cf86075c91" providerId="ADAL" clId="{9902E67A-C80E-47B3-A1F0-33E44B601513}" dt="2019-11-18T07:11:37.625" v="2061" actId="1036"/>
          <ac:spMkLst>
            <pc:docMk/>
            <pc:sldMk cId="1118884989" sldId="388"/>
            <ac:spMk id="113" creationId="{401BD626-6AB9-4738-AA49-F8E28F8A1D0D}"/>
          </ac:spMkLst>
        </pc:spChg>
        <pc:cxnChg chg="mod ord">
          <ac:chgData name="QinHeyang" userId="7008471d-2297-4141-9f00-80cf86075c91" providerId="ADAL" clId="{9902E67A-C80E-47B3-A1F0-33E44B601513}" dt="2019-11-18T07:15:44.715" v="2119" actId="14100"/>
          <ac:cxnSpMkLst>
            <pc:docMk/>
            <pc:sldMk cId="1118884989" sldId="388"/>
            <ac:cxnSpMk id="63" creationId="{8C60452F-60AC-4434-AA79-64679F43E34A}"/>
          </ac:cxnSpMkLst>
        </pc:cxnChg>
        <pc:cxnChg chg="mod ord">
          <ac:chgData name="QinHeyang" userId="7008471d-2297-4141-9f00-80cf86075c91" providerId="ADAL" clId="{9902E67A-C80E-47B3-A1F0-33E44B601513}" dt="2019-11-18T07:15:01.988" v="2108" actId="167"/>
          <ac:cxnSpMkLst>
            <pc:docMk/>
            <pc:sldMk cId="1118884989" sldId="388"/>
            <ac:cxnSpMk id="67" creationId="{FF8C4398-44B5-4F12-BBBB-25A6BF2DF04E}"/>
          </ac:cxnSpMkLst>
        </pc:cxnChg>
        <pc:cxnChg chg="mod ord">
          <ac:chgData name="QinHeyang" userId="7008471d-2297-4141-9f00-80cf86075c91" providerId="ADAL" clId="{9902E67A-C80E-47B3-A1F0-33E44B601513}" dt="2019-11-18T07:15:16.615" v="2114" actId="167"/>
          <ac:cxnSpMkLst>
            <pc:docMk/>
            <pc:sldMk cId="1118884989" sldId="388"/>
            <ac:cxnSpMk id="70" creationId="{197FB828-1B70-42D9-A960-1EA2044CF59A}"/>
          </ac:cxnSpMkLst>
        </pc:cxnChg>
      </pc:sldChg>
      <pc:sldChg chg="addSp delSp modSp modNotesTx">
        <pc:chgData name="QinHeyang" userId="7008471d-2297-4141-9f00-80cf86075c91" providerId="ADAL" clId="{9902E67A-C80E-47B3-A1F0-33E44B601513}" dt="2019-11-18T06:34:38.299" v="1803" actId="732"/>
        <pc:sldMkLst>
          <pc:docMk/>
          <pc:sldMk cId="1611872786" sldId="390"/>
        </pc:sldMkLst>
        <pc:spChg chg="del mod">
          <ac:chgData name="QinHeyang" userId="7008471d-2297-4141-9f00-80cf86075c91" providerId="ADAL" clId="{9902E67A-C80E-47B3-A1F0-33E44B601513}" dt="2019-11-14T07:46:01.850" v="808" actId="478"/>
          <ac:spMkLst>
            <pc:docMk/>
            <pc:sldMk cId="1611872786" sldId="390"/>
            <ac:spMk id="7" creationId="{3B21E4B7-EEB3-4CBF-B6DB-A5F97A8728ED}"/>
          </ac:spMkLst>
        </pc:spChg>
        <pc:spChg chg="mod">
          <ac:chgData name="QinHeyang" userId="7008471d-2297-4141-9f00-80cf86075c91" providerId="ADAL" clId="{9902E67A-C80E-47B3-A1F0-33E44B601513}" dt="2019-11-18T06:28:37.856" v="1801" actId="27636"/>
          <ac:spMkLst>
            <pc:docMk/>
            <pc:sldMk cId="1611872786" sldId="390"/>
            <ac:spMk id="9" creationId="{66608306-CD77-4120-8E21-4657187D8093}"/>
          </ac:spMkLst>
        </pc:spChg>
        <pc:picChg chg="del mod">
          <ac:chgData name="QinHeyang" userId="7008471d-2297-4141-9f00-80cf86075c91" providerId="ADAL" clId="{9902E67A-C80E-47B3-A1F0-33E44B601513}" dt="2019-11-14T07:50:42.023" v="899" actId="478"/>
          <ac:picMkLst>
            <pc:docMk/>
            <pc:sldMk cId="1611872786" sldId="390"/>
            <ac:picMk id="10" creationId="{925CCD06-2EBC-4847-A01F-88006FD54502}"/>
          </ac:picMkLst>
        </pc:picChg>
        <pc:picChg chg="add mod modCrop">
          <ac:chgData name="QinHeyang" userId="7008471d-2297-4141-9f00-80cf86075c91" providerId="ADAL" clId="{9902E67A-C80E-47B3-A1F0-33E44B601513}" dt="2019-11-18T06:34:38.299" v="1803" actId="732"/>
          <ac:picMkLst>
            <pc:docMk/>
            <pc:sldMk cId="1611872786" sldId="390"/>
            <ac:picMk id="11" creationId="{E5BE7C4C-BBEE-426E-9E2D-890BC84EFAB6}"/>
          </ac:picMkLst>
        </pc:picChg>
        <pc:picChg chg="del mod">
          <ac:chgData name="QinHeyang" userId="7008471d-2297-4141-9f00-80cf86075c91" providerId="ADAL" clId="{9902E67A-C80E-47B3-A1F0-33E44B601513}" dt="2019-11-14T07:50:41.730" v="898" actId="478"/>
          <ac:picMkLst>
            <pc:docMk/>
            <pc:sldMk cId="1611872786" sldId="390"/>
            <ac:picMk id="14" creationId="{BB3372D1-D070-436B-889D-2FD63F521954}"/>
          </ac:picMkLst>
        </pc:picChg>
        <pc:cxnChg chg="mod">
          <ac:chgData name="QinHeyang" userId="7008471d-2297-4141-9f00-80cf86075c91" providerId="ADAL" clId="{9902E67A-C80E-47B3-A1F0-33E44B601513}" dt="2019-11-18T06:28:31.881" v="1798" actId="1038"/>
          <ac:cxnSpMkLst>
            <pc:docMk/>
            <pc:sldMk cId="1611872786" sldId="390"/>
            <ac:cxnSpMk id="8" creationId="{132E2178-8CC8-457D-B1D8-36EE375E7259}"/>
          </ac:cxnSpMkLst>
        </pc:cxnChg>
      </pc:sldChg>
      <pc:sldChg chg="addSp delSp modSp modNotesTx">
        <pc:chgData name="QinHeyang" userId="7008471d-2297-4141-9f00-80cf86075c91" providerId="ADAL" clId="{9902E67A-C80E-47B3-A1F0-33E44B601513}" dt="2019-11-18T07:19:24.314" v="2223" actId="20577"/>
        <pc:sldMkLst>
          <pc:docMk/>
          <pc:sldMk cId="119545294" sldId="391"/>
        </pc:sldMkLst>
        <pc:spChg chg="mod">
          <ac:chgData name="QinHeyang" userId="7008471d-2297-4141-9f00-80cf86075c91" providerId="ADAL" clId="{9902E67A-C80E-47B3-A1F0-33E44B601513}" dt="2019-11-18T07:19:24.314" v="2223" actId="20577"/>
          <ac:spMkLst>
            <pc:docMk/>
            <pc:sldMk cId="119545294" sldId="391"/>
            <ac:spMk id="11" creationId="{B0B0D50C-5046-440C-A971-B3451576EE5B}"/>
          </ac:spMkLst>
        </pc:spChg>
        <pc:spChg chg="mod">
          <ac:chgData name="QinHeyang" userId="7008471d-2297-4141-9f00-80cf86075c91" providerId="ADAL" clId="{9902E67A-C80E-47B3-A1F0-33E44B601513}" dt="2019-11-18T06:34:00.763" v="1802" actId="20577"/>
          <ac:spMkLst>
            <pc:docMk/>
            <pc:sldMk cId="119545294" sldId="391"/>
            <ac:spMk id="18" creationId="{EB99B05B-9E08-4112-BBCA-158E008AF7F8}"/>
          </ac:spMkLst>
        </pc:spChg>
        <pc:grpChg chg="mod">
          <ac:chgData name="QinHeyang" userId="7008471d-2297-4141-9f00-80cf86075c91" providerId="ADAL" clId="{9902E67A-C80E-47B3-A1F0-33E44B601513}" dt="2019-11-14T07:42:36.858" v="678" actId="1076"/>
          <ac:grpSpMkLst>
            <pc:docMk/>
            <pc:sldMk cId="119545294" sldId="391"/>
            <ac:grpSpMk id="3" creationId="{917B4667-A1C3-4911-AE90-551170176C5F}"/>
          </ac:grpSpMkLst>
        </pc:grpChg>
        <pc:picChg chg="del">
          <ac:chgData name="QinHeyang" userId="7008471d-2297-4141-9f00-80cf86075c91" providerId="ADAL" clId="{9902E67A-C80E-47B3-A1F0-33E44B601513}" dt="2019-11-14T07:20:06.614" v="527" actId="478"/>
          <ac:picMkLst>
            <pc:docMk/>
            <pc:sldMk cId="119545294" sldId="391"/>
            <ac:picMk id="8" creationId="{398379CB-DFB5-4DFC-90B2-AD3E9C855A4B}"/>
          </ac:picMkLst>
        </pc:picChg>
        <pc:picChg chg="mod">
          <ac:chgData name="QinHeyang" userId="7008471d-2297-4141-9f00-80cf86075c91" providerId="ADAL" clId="{9902E67A-C80E-47B3-A1F0-33E44B601513}" dt="2019-11-14T07:42:33.545" v="677" actId="1076"/>
          <ac:picMkLst>
            <pc:docMk/>
            <pc:sldMk cId="119545294" sldId="391"/>
            <ac:picMk id="10" creationId="{0A7C5FE2-2CB4-49EC-95D9-9C7B3434EEB1}"/>
          </ac:picMkLst>
        </pc:picChg>
        <pc:picChg chg="add mod">
          <ac:chgData name="QinHeyang" userId="7008471d-2297-4141-9f00-80cf86075c91" providerId="ADAL" clId="{9902E67A-C80E-47B3-A1F0-33E44B601513}" dt="2019-11-14T07:20:11.243" v="530" actId="14100"/>
          <ac:picMkLst>
            <pc:docMk/>
            <pc:sldMk cId="119545294" sldId="391"/>
            <ac:picMk id="12" creationId="{BE2C314A-35F3-49F0-956A-DCBD61E5DD09}"/>
          </ac:picMkLst>
        </pc:picChg>
      </pc:sldChg>
      <pc:sldChg chg="modSp">
        <pc:chgData name="QinHeyang" userId="7008471d-2297-4141-9f00-80cf86075c91" providerId="ADAL" clId="{9902E67A-C80E-47B3-A1F0-33E44B601513}" dt="2019-11-14T07:48:20.889" v="847" actId="20577"/>
        <pc:sldMkLst>
          <pc:docMk/>
          <pc:sldMk cId="2243010618" sldId="395"/>
        </pc:sldMkLst>
        <pc:spChg chg="mod">
          <ac:chgData name="QinHeyang" userId="7008471d-2297-4141-9f00-80cf86075c91" providerId="ADAL" clId="{9902E67A-C80E-47B3-A1F0-33E44B601513}" dt="2019-11-14T07:48:20.889" v="847" actId="20577"/>
          <ac:spMkLst>
            <pc:docMk/>
            <pc:sldMk cId="2243010618" sldId="395"/>
            <ac:spMk id="2" creationId="{00000000-0000-0000-0000-000000000000}"/>
          </ac:spMkLst>
        </pc:spChg>
      </pc:sldChg>
      <pc:sldChg chg="modSp">
        <pc:chgData name="QinHeyang" userId="7008471d-2297-4141-9f00-80cf86075c91" providerId="ADAL" clId="{9902E67A-C80E-47B3-A1F0-33E44B601513}" dt="2019-11-14T07:48:26.554" v="854" actId="20577"/>
        <pc:sldMkLst>
          <pc:docMk/>
          <pc:sldMk cId="2500485977" sldId="396"/>
        </pc:sldMkLst>
        <pc:spChg chg="mod">
          <ac:chgData name="QinHeyang" userId="7008471d-2297-4141-9f00-80cf86075c91" providerId="ADAL" clId="{9902E67A-C80E-47B3-A1F0-33E44B601513}" dt="2019-11-14T07:48:26.554" v="854" actId="20577"/>
          <ac:spMkLst>
            <pc:docMk/>
            <pc:sldMk cId="2500485977" sldId="396"/>
            <ac:spMk id="2" creationId="{00000000-0000-0000-0000-000000000000}"/>
          </ac:spMkLst>
        </pc:spChg>
      </pc:sldChg>
      <pc:sldChg chg="modSp">
        <pc:chgData name="QinHeyang" userId="7008471d-2297-4141-9f00-80cf86075c91" providerId="ADAL" clId="{9902E67A-C80E-47B3-A1F0-33E44B601513}" dt="2019-11-18T06:20:04.530" v="1733" actId="20577"/>
        <pc:sldMkLst>
          <pc:docMk/>
          <pc:sldMk cId="2452358100" sldId="401"/>
        </pc:sldMkLst>
        <pc:spChg chg="mod">
          <ac:chgData name="QinHeyang" userId="7008471d-2297-4141-9f00-80cf86075c91" providerId="ADAL" clId="{9902E67A-C80E-47B3-A1F0-33E44B601513}" dt="2019-11-18T06:20:01.427" v="1731" actId="20577"/>
          <ac:spMkLst>
            <pc:docMk/>
            <pc:sldMk cId="2452358100" sldId="401"/>
            <ac:spMk id="33" creationId="{45907B51-9C30-4166-8F30-BB5456E03BF7}"/>
          </ac:spMkLst>
        </pc:spChg>
        <pc:spChg chg="mod">
          <ac:chgData name="QinHeyang" userId="7008471d-2297-4141-9f00-80cf86075c91" providerId="ADAL" clId="{9902E67A-C80E-47B3-A1F0-33E44B601513}" dt="2019-11-18T06:20:03.253" v="1732" actId="20577"/>
          <ac:spMkLst>
            <pc:docMk/>
            <pc:sldMk cId="2452358100" sldId="401"/>
            <ac:spMk id="34" creationId="{E59F92E4-5D91-4B01-AF2A-E7C265997BA3}"/>
          </ac:spMkLst>
        </pc:spChg>
        <pc:spChg chg="mod">
          <ac:chgData name="QinHeyang" userId="7008471d-2297-4141-9f00-80cf86075c91" providerId="ADAL" clId="{9902E67A-C80E-47B3-A1F0-33E44B601513}" dt="2019-11-18T06:20:04.530" v="1733" actId="20577"/>
          <ac:spMkLst>
            <pc:docMk/>
            <pc:sldMk cId="2452358100" sldId="401"/>
            <ac:spMk id="35" creationId="{E566BEEC-3962-4FFD-8F95-2E045B0A7EE7}"/>
          </ac:spMkLst>
        </pc:spChg>
      </pc:sldChg>
      <pc:sldChg chg="addSp delSp modSp">
        <pc:chgData name="QinHeyang" userId="7008471d-2297-4141-9f00-80cf86075c91" providerId="ADAL" clId="{9902E67A-C80E-47B3-A1F0-33E44B601513}" dt="2019-11-18T07:06:55.104" v="1967" actId="1076"/>
        <pc:sldMkLst>
          <pc:docMk/>
          <pc:sldMk cId="1801615424" sldId="410"/>
        </pc:sldMkLst>
        <pc:picChg chg="add del mod">
          <ac:chgData name="QinHeyang" userId="7008471d-2297-4141-9f00-80cf86075c91" providerId="ADAL" clId="{9902E67A-C80E-47B3-A1F0-33E44B601513}" dt="2019-11-18T07:06:55.104" v="1967" actId="1076"/>
          <ac:picMkLst>
            <pc:docMk/>
            <pc:sldMk cId="1801615424" sldId="410"/>
            <ac:picMk id="4" creationId="{7581318C-3AFA-4285-8C23-16420E36300A}"/>
          </ac:picMkLst>
        </pc:picChg>
        <pc:picChg chg="add del mod">
          <ac:chgData name="QinHeyang" userId="7008471d-2297-4141-9f00-80cf86075c91" providerId="ADAL" clId="{9902E67A-C80E-47B3-A1F0-33E44B601513}" dt="2019-11-18T07:06:54.984" v="1964" actId="478"/>
          <ac:picMkLst>
            <pc:docMk/>
            <pc:sldMk cId="1801615424" sldId="410"/>
            <ac:picMk id="8" creationId="{6DDBE059-57C9-4584-9A08-0CAF776AD856}"/>
          </ac:picMkLst>
        </pc:picChg>
      </pc:sldChg>
      <pc:sldChg chg="addSp delSp modSp">
        <pc:chgData name="QinHeyang" userId="7008471d-2297-4141-9f00-80cf86075c91" providerId="ADAL" clId="{9902E67A-C80E-47B3-A1F0-33E44B601513}" dt="2019-11-18T06:59:35.898" v="1818" actId="1076"/>
        <pc:sldMkLst>
          <pc:docMk/>
          <pc:sldMk cId="4237678352" sldId="415"/>
        </pc:sldMkLst>
        <pc:spChg chg="mod">
          <ac:chgData name="QinHeyang" userId="7008471d-2297-4141-9f00-80cf86075c91" providerId="ADAL" clId="{9902E67A-C80E-47B3-A1F0-33E44B601513}" dt="2019-11-18T06:22:07.701" v="1762" actId="20577"/>
          <ac:spMkLst>
            <pc:docMk/>
            <pc:sldMk cId="4237678352" sldId="415"/>
            <ac:spMk id="16" creationId="{5D70DC49-F910-483E-8D30-2F82623C087E}"/>
          </ac:spMkLst>
        </pc:spChg>
        <pc:spChg chg="mod">
          <ac:chgData name="QinHeyang" userId="7008471d-2297-4141-9f00-80cf86075c91" providerId="ADAL" clId="{9902E67A-C80E-47B3-A1F0-33E44B601513}" dt="2019-11-18T06:21:49.682" v="1746" actId="20577"/>
          <ac:spMkLst>
            <pc:docMk/>
            <pc:sldMk cId="4237678352" sldId="415"/>
            <ac:spMk id="17" creationId="{82F0FEA7-8DEF-4CB4-B176-9D804C68BA45}"/>
          </ac:spMkLst>
        </pc:spChg>
        <pc:grpChg chg="add del mod">
          <ac:chgData name="QinHeyang" userId="7008471d-2297-4141-9f00-80cf86075c91" providerId="ADAL" clId="{9902E67A-C80E-47B3-A1F0-33E44B601513}" dt="2019-11-18T06:59:31.491" v="1816" actId="478"/>
          <ac:grpSpMkLst>
            <pc:docMk/>
            <pc:sldMk cId="4237678352" sldId="415"/>
            <ac:grpSpMk id="3" creationId="{F59F31B7-4923-45C3-8A0E-DA1056957F2F}"/>
          </ac:grpSpMkLst>
        </pc:grpChg>
        <pc:grpChg chg="mod">
          <ac:chgData name="QinHeyang" userId="7008471d-2297-4141-9f00-80cf86075c91" providerId="ADAL" clId="{9902E67A-C80E-47B3-A1F0-33E44B601513}" dt="2019-11-14T08:39:47.998" v="1599" actId="1076"/>
          <ac:grpSpMkLst>
            <pc:docMk/>
            <pc:sldMk cId="4237678352" sldId="415"/>
            <ac:grpSpMk id="19" creationId="{82640BA6-B6E2-44F1-930B-C107449FE9A2}"/>
          </ac:grpSpMkLst>
        </pc:grpChg>
        <pc:picChg chg="del">
          <ac:chgData name="QinHeyang" userId="7008471d-2297-4141-9f00-80cf86075c91" providerId="ADAL" clId="{9902E67A-C80E-47B3-A1F0-33E44B601513}" dt="2019-11-14T08:38:13.529" v="1575" actId="478"/>
          <ac:picMkLst>
            <pc:docMk/>
            <pc:sldMk cId="4237678352" sldId="415"/>
            <ac:picMk id="14" creationId="{CA429396-AA3C-41A7-AE41-917F6BD56CC4}"/>
          </ac:picMkLst>
        </pc:picChg>
        <pc:picChg chg="del">
          <ac:chgData name="QinHeyang" userId="7008471d-2297-4141-9f00-80cf86075c91" providerId="ADAL" clId="{9902E67A-C80E-47B3-A1F0-33E44B601513}" dt="2019-11-14T08:38:13.529" v="1575" actId="478"/>
          <ac:picMkLst>
            <pc:docMk/>
            <pc:sldMk cId="4237678352" sldId="415"/>
            <ac:picMk id="15" creationId="{98946EC6-0544-40D3-85F8-B6D55A96E9F9}"/>
          </ac:picMkLst>
        </pc:picChg>
        <pc:picChg chg="add mod modCrop">
          <ac:chgData name="QinHeyang" userId="7008471d-2297-4141-9f00-80cf86075c91" providerId="ADAL" clId="{9902E67A-C80E-47B3-A1F0-33E44B601513}" dt="2019-11-14T08:39:01.577" v="1589" actId="208"/>
          <ac:picMkLst>
            <pc:docMk/>
            <pc:sldMk cId="4237678352" sldId="415"/>
            <ac:picMk id="20" creationId="{17453506-CB0A-45C0-B09F-C2243564B889}"/>
          </ac:picMkLst>
        </pc:picChg>
        <pc:picChg chg="add mod">
          <ac:chgData name="QinHeyang" userId="7008471d-2297-4141-9f00-80cf86075c91" providerId="ADAL" clId="{9902E67A-C80E-47B3-A1F0-33E44B601513}" dt="2019-11-14T08:39:25.862" v="1593" actId="1076"/>
          <ac:picMkLst>
            <pc:docMk/>
            <pc:sldMk cId="4237678352" sldId="415"/>
            <ac:picMk id="21" creationId="{7B3043B0-E487-4DE5-9B65-1BE0ED1F8FFE}"/>
          </ac:picMkLst>
        </pc:picChg>
        <pc:picChg chg="add del mod">
          <ac:chgData name="QinHeyang" userId="7008471d-2297-4141-9f00-80cf86075c91" providerId="ADAL" clId="{9902E67A-C80E-47B3-A1F0-33E44B601513}" dt="2019-11-18T06:59:30.894" v="1815" actId="478"/>
          <ac:picMkLst>
            <pc:docMk/>
            <pc:sldMk cId="4237678352" sldId="415"/>
            <ac:picMk id="1026" creationId="{7E11C1BB-AE0A-4BD7-8A3B-0D4FDFC5B56E}"/>
          </ac:picMkLst>
        </pc:picChg>
        <pc:picChg chg="add mod">
          <ac:chgData name="QinHeyang" userId="7008471d-2297-4141-9f00-80cf86075c91" providerId="ADAL" clId="{9902E67A-C80E-47B3-A1F0-33E44B601513}" dt="2019-11-18T06:59:35.898" v="1818" actId="1076"/>
          <ac:picMkLst>
            <pc:docMk/>
            <pc:sldMk cId="4237678352" sldId="415"/>
            <ac:picMk id="1028" creationId="{AEE09938-1B6D-48C5-B5BD-7B6EB49AD727}"/>
          </ac:picMkLst>
        </pc:picChg>
        <pc:picChg chg="mod">
          <ac:chgData name="QinHeyang" userId="7008471d-2297-4141-9f00-80cf86075c91" providerId="ADAL" clId="{9902E67A-C80E-47B3-A1F0-33E44B601513}" dt="2019-11-14T08:39:46.052" v="1598" actId="164"/>
          <ac:picMkLst>
            <pc:docMk/>
            <pc:sldMk cId="4237678352" sldId="415"/>
            <ac:picMk id="2052" creationId="{792884B3-A5F2-4F7A-A1AC-32BE7749ED5B}"/>
          </ac:picMkLst>
        </pc:picChg>
      </pc:sldChg>
      <pc:sldChg chg="modSp">
        <pc:chgData name="QinHeyang" userId="7008471d-2297-4141-9f00-80cf86075c91" providerId="ADAL" clId="{9902E67A-C80E-47B3-A1F0-33E44B601513}" dt="2019-11-14T05:27:43.024" v="89" actId="1035"/>
        <pc:sldMkLst>
          <pc:docMk/>
          <pc:sldMk cId="4274256044" sldId="418"/>
        </pc:sldMkLst>
        <pc:spChg chg="mod">
          <ac:chgData name="QinHeyang" userId="7008471d-2297-4141-9f00-80cf86075c91" providerId="ADAL" clId="{9902E67A-C80E-47B3-A1F0-33E44B601513}" dt="2019-11-14T05:27:43.024" v="89" actId="1035"/>
          <ac:spMkLst>
            <pc:docMk/>
            <pc:sldMk cId="4274256044" sldId="418"/>
            <ac:spMk id="61" creationId="{B3E1D31A-337D-4FAD-9618-D67B1731E4A2}"/>
          </ac:spMkLst>
        </pc:spChg>
        <pc:grpChg chg="mod">
          <ac:chgData name="QinHeyang" userId="7008471d-2297-4141-9f00-80cf86075c91" providerId="ADAL" clId="{9902E67A-C80E-47B3-A1F0-33E44B601513}" dt="2019-11-14T05:27:43.024" v="89" actId="1035"/>
          <ac:grpSpMkLst>
            <pc:docMk/>
            <pc:sldMk cId="4274256044" sldId="418"/>
            <ac:grpSpMk id="10" creationId="{00000000-0000-0000-0000-000000000000}"/>
          </ac:grpSpMkLst>
        </pc:grpChg>
        <pc:grpChg chg="mod">
          <ac:chgData name="QinHeyang" userId="7008471d-2297-4141-9f00-80cf86075c91" providerId="ADAL" clId="{9902E67A-C80E-47B3-A1F0-33E44B601513}" dt="2019-11-14T05:27:43.024" v="89" actId="1035"/>
          <ac:grpSpMkLst>
            <pc:docMk/>
            <pc:sldMk cId="4274256044" sldId="418"/>
            <ac:grpSpMk id="20" creationId="{D2DE19DF-AF92-400A-B695-412A651B0D43}"/>
          </ac:grpSpMkLst>
        </pc:grpChg>
        <pc:grpChg chg="mod">
          <ac:chgData name="QinHeyang" userId="7008471d-2297-4141-9f00-80cf86075c91" providerId="ADAL" clId="{9902E67A-C80E-47B3-A1F0-33E44B601513}" dt="2019-11-14T05:27:43.024" v="89" actId="1035"/>
          <ac:grpSpMkLst>
            <pc:docMk/>
            <pc:sldMk cId="4274256044" sldId="418"/>
            <ac:grpSpMk id="59" creationId="{00000000-0000-0000-0000-000000000000}"/>
          </ac:grpSpMkLst>
        </pc:grpChg>
        <pc:picChg chg="mod">
          <ac:chgData name="QinHeyang" userId="7008471d-2297-4141-9f00-80cf86075c91" providerId="ADAL" clId="{9902E67A-C80E-47B3-A1F0-33E44B601513}" dt="2019-11-14T05:27:43.024" v="89" actId="1035"/>
          <ac:picMkLst>
            <pc:docMk/>
            <pc:sldMk cId="4274256044" sldId="418"/>
            <ac:picMk id="14" creationId="{B29B2462-41CE-4241-BAD9-96741CA7492C}"/>
          </ac:picMkLst>
        </pc:picChg>
        <pc:picChg chg="mod">
          <ac:chgData name="QinHeyang" userId="7008471d-2297-4141-9f00-80cf86075c91" providerId="ADAL" clId="{9902E67A-C80E-47B3-A1F0-33E44B601513}" dt="2019-11-14T05:27:43.024" v="89" actId="1035"/>
          <ac:picMkLst>
            <pc:docMk/>
            <pc:sldMk cId="4274256044" sldId="418"/>
            <ac:picMk id="15" creationId="{255FC14B-9D55-458A-8681-9BACE6E36856}"/>
          </ac:picMkLst>
        </pc:picChg>
      </pc:sldChg>
      <pc:sldChg chg="modSp modAnim">
        <pc:chgData name="QinHeyang" userId="7008471d-2297-4141-9f00-80cf86075c91" providerId="ADAL" clId="{9902E67A-C80E-47B3-A1F0-33E44B601513}" dt="2019-11-18T06:20:28.599" v="1734"/>
        <pc:sldMkLst>
          <pc:docMk/>
          <pc:sldMk cId="2982481691" sldId="425"/>
        </pc:sldMkLst>
        <pc:spChg chg="mod">
          <ac:chgData name="QinHeyang" userId="7008471d-2297-4141-9f00-80cf86075c91" providerId="ADAL" clId="{9902E67A-C80E-47B3-A1F0-33E44B601513}" dt="2019-11-14T08:32:37.727" v="1557" actId="1035"/>
          <ac:spMkLst>
            <pc:docMk/>
            <pc:sldMk cId="2982481691" sldId="425"/>
            <ac:spMk id="28" creationId="{828A0B39-C781-4257-8C3A-24EBA17AB297}"/>
          </ac:spMkLst>
        </pc:spChg>
        <pc:spChg chg="mod">
          <ac:chgData name="QinHeyang" userId="7008471d-2297-4141-9f00-80cf86075c91" providerId="ADAL" clId="{9902E67A-C80E-47B3-A1F0-33E44B601513}" dt="2019-11-18T06:13:32.515" v="1658" actId="1076"/>
          <ac:spMkLst>
            <pc:docMk/>
            <pc:sldMk cId="2982481691" sldId="425"/>
            <ac:spMk id="34" creationId="{AC3D7045-EF11-4F9C-8ADD-7B38F9E521B8}"/>
          </ac:spMkLst>
        </pc:spChg>
        <pc:spChg chg="mod">
          <ac:chgData name="QinHeyang" userId="7008471d-2297-4141-9f00-80cf86075c91" providerId="ADAL" clId="{9902E67A-C80E-47B3-A1F0-33E44B601513}" dt="2019-11-14T08:32:37.727" v="1557" actId="1035"/>
          <ac:spMkLst>
            <pc:docMk/>
            <pc:sldMk cId="2982481691" sldId="425"/>
            <ac:spMk id="36" creationId="{BF21E4C0-E0E3-4825-B835-895F104EEDD1}"/>
          </ac:spMkLst>
        </pc:spChg>
        <pc:spChg chg="mod">
          <ac:chgData name="QinHeyang" userId="7008471d-2297-4141-9f00-80cf86075c91" providerId="ADAL" clId="{9902E67A-C80E-47B3-A1F0-33E44B601513}" dt="2019-11-14T08:32:35.496" v="1552" actId="1036"/>
          <ac:spMkLst>
            <pc:docMk/>
            <pc:sldMk cId="2982481691" sldId="425"/>
            <ac:spMk id="38" creationId="{8D31E86A-C1A2-473E-B671-54692778344F}"/>
          </ac:spMkLst>
        </pc:spChg>
        <pc:spChg chg="mod">
          <ac:chgData name="QinHeyang" userId="7008471d-2297-4141-9f00-80cf86075c91" providerId="ADAL" clId="{9902E67A-C80E-47B3-A1F0-33E44B601513}" dt="2019-11-14T08:33:40.021" v="1569" actId="1582"/>
          <ac:spMkLst>
            <pc:docMk/>
            <pc:sldMk cId="2982481691" sldId="425"/>
            <ac:spMk id="40" creationId="{A0790436-ED71-488E-9D6C-A6F9F3E56B8D}"/>
          </ac:spMkLst>
        </pc:spChg>
        <pc:grpChg chg="mod">
          <ac:chgData name="QinHeyang" userId="7008471d-2297-4141-9f00-80cf86075c91" providerId="ADAL" clId="{9902E67A-C80E-47B3-A1F0-33E44B601513}" dt="2019-11-14T08:33:10.214" v="1567" actId="1076"/>
          <ac:grpSpMkLst>
            <pc:docMk/>
            <pc:sldMk cId="2982481691" sldId="425"/>
            <ac:grpSpMk id="39" creationId="{B3222872-8EF3-49A4-870D-9FC3BDBE7D1F}"/>
          </ac:grpSpMkLst>
        </pc:grpChg>
        <pc:grpChg chg="mod">
          <ac:chgData name="QinHeyang" userId="7008471d-2297-4141-9f00-80cf86075c91" providerId="ADAL" clId="{9902E67A-C80E-47B3-A1F0-33E44B601513}" dt="2019-11-14T08:32:42.072" v="1564" actId="1035"/>
          <ac:grpSpMkLst>
            <pc:docMk/>
            <pc:sldMk cId="2982481691" sldId="425"/>
            <ac:grpSpMk id="62" creationId="{A60E34E1-4E1C-4E16-94AE-8117211951B3}"/>
          </ac:grpSpMkLst>
        </pc:grpChg>
        <pc:picChg chg="mod">
          <ac:chgData name="QinHeyang" userId="7008471d-2297-4141-9f00-80cf86075c91" providerId="ADAL" clId="{9902E67A-C80E-47B3-A1F0-33E44B601513}" dt="2019-11-14T08:32:35.496" v="1552" actId="1036"/>
          <ac:picMkLst>
            <pc:docMk/>
            <pc:sldMk cId="2982481691" sldId="425"/>
            <ac:picMk id="4" creationId="{88A736A4-A6FE-4BB8-890E-E455A7373A60}"/>
          </ac:picMkLst>
        </pc:picChg>
        <pc:picChg chg="mod">
          <ac:chgData name="QinHeyang" userId="7008471d-2297-4141-9f00-80cf86075c91" providerId="ADAL" clId="{9902E67A-C80E-47B3-A1F0-33E44B601513}" dt="2019-11-14T08:32:37.727" v="1557" actId="1035"/>
          <ac:picMkLst>
            <pc:docMk/>
            <pc:sldMk cId="2982481691" sldId="425"/>
            <ac:picMk id="6" creationId="{0FEC8275-2FD1-4DBC-BF00-F1A127ACEF34}"/>
          </ac:picMkLst>
        </pc:picChg>
        <pc:picChg chg="mod">
          <ac:chgData name="QinHeyang" userId="7008471d-2297-4141-9f00-80cf86075c91" providerId="ADAL" clId="{9902E67A-C80E-47B3-A1F0-33E44B601513}" dt="2019-11-14T08:32:35.496" v="1552" actId="1036"/>
          <ac:picMkLst>
            <pc:docMk/>
            <pc:sldMk cId="2982481691" sldId="425"/>
            <ac:picMk id="13" creationId="{97730905-05BD-486C-8DBA-524CE24982E9}"/>
          </ac:picMkLst>
        </pc:picChg>
        <pc:picChg chg="mod">
          <ac:chgData name="QinHeyang" userId="7008471d-2297-4141-9f00-80cf86075c91" providerId="ADAL" clId="{9902E67A-C80E-47B3-A1F0-33E44B601513}" dt="2019-11-14T08:32:37.727" v="1557" actId="1035"/>
          <ac:picMkLst>
            <pc:docMk/>
            <pc:sldMk cId="2982481691" sldId="425"/>
            <ac:picMk id="29" creationId="{2FB413AD-1A08-4122-B80E-60332B863943}"/>
          </ac:picMkLst>
        </pc:picChg>
        <pc:picChg chg="mod">
          <ac:chgData name="QinHeyang" userId="7008471d-2297-4141-9f00-80cf86075c91" providerId="ADAL" clId="{9902E67A-C80E-47B3-A1F0-33E44B601513}" dt="2019-11-14T08:32:37.727" v="1557" actId="1035"/>
          <ac:picMkLst>
            <pc:docMk/>
            <pc:sldMk cId="2982481691" sldId="425"/>
            <ac:picMk id="33" creationId="{7895B99A-2220-43CA-B0D4-282CB86E0524}"/>
          </ac:picMkLst>
        </pc:picChg>
        <pc:picChg chg="mod">
          <ac:chgData name="QinHeyang" userId="7008471d-2297-4141-9f00-80cf86075c91" providerId="ADAL" clId="{9902E67A-C80E-47B3-A1F0-33E44B601513}" dt="2019-11-14T08:32:37.727" v="1557" actId="1035"/>
          <ac:picMkLst>
            <pc:docMk/>
            <pc:sldMk cId="2982481691" sldId="425"/>
            <ac:picMk id="37" creationId="{97CB7F22-EA31-432E-8705-56DAD22C4BFB}"/>
          </ac:picMkLst>
        </pc:picChg>
      </pc:sldChg>
      <pc:sldChg chg="modSp">
        <pc:chgData name="QinHeyang" userId="7008471d-2297-4141-9f00-80cf86075c91" providerId="ADAL" clId="{9902E67A-C80E-47B3-A1F0-33E44B601513}" dt="2019-11-14T08:35:02.853" v="1573" actId="114"/>
        <pc:sldMkLst>
          <pc:docMk/>
          <pc:sldMk cId="339426884" sldId="427"/>
        </pc:sldMkLst>
        <pc:spChg chg="mod">
          <ac:chgData name="QinHeyang" userId="7008471d-2297-4141-9f00-80cf86075c91" providerId="ADAL" clId="{9902E67A-C80E-47B3-A1F0-33E44B601513}" dt="2019-11-14T08:35:02.853" v="1573" actId="114"/>
          <ac:spMkLst>
            <pc:docMk/>
            <pc:sldMk cId="339426884" sldId="427"/>
            <ac:spMk id="42" creationId="{4F6BC64B-4771-45CB-85FE-F20696358957}"/>
          </ac:spMkLst>
        </pc:spChg>
      </pc:sldChg>
      <pc:sldChg chg="modSp modNotesTx">
        <pc:chgData name="QinHeyang" userId="7008471d-2297-4141-9f00-80cf86075c91" providerId="ADAL" clId="{9902E67A-C80E-47B3-A1F0-33E44B601513}" dt="2019-11-14T05:33:47.644" v="148" actId="20577"/>
        <pc:sldMkLst>
          <pc:docMk/>
          <pc:sldMk cId="178911902" sldId="429"/>
        </pc:sldMkLst>
        <pc:spChg chg="mod">
          <ac:chgData name="QinHeyang" userId="7008471d-2297-4141-9f00-80cf86075c91" providerId="ADAL" clId="{9902E67A-C80E-47B3-A1F0-33E44B601513}" dt="2019-11-14T05:33:47.644" v="148" actId="20577"/>
          <ac:spMkLst>
            <pc:docMk/>
            <pc:sldMk cId="178911902" sldId="429"/>
            <ac:spMk id="2" creationId="{F0F26801-8E38-499E-A12C-960211891848}"/>
          </ac:spMkLst>
        </pc:spChg>
      </pc:sldChg>
      <pc:sldChg chg="modSp modNotesTx">
        <pc:chgData name="QinHeyang" userId="7008471d-2297-4141-9f00-80cf86075c91" providerId="ADAL" clId="{9902E67A-C80E-47B3-A1F0-33E44B601513}" dt="2019-11-14T07:40:04.514" v="659" actId="1037"/>
        <pc:sldMkLst>
          <pc:docMk/>
          <pc:sldMk cId="1840120483" sldId="431"/>
        </pc:sldMkLst>
        <pc:spChg chg="mod">
          <ac:chgData name="QinHeyang" userId="7008471d-2297-4141-9f00-80cf86075c91" providerId="ADAL" clId="{9902E67A-C80E-47B3-A1F0-33E44B601513}" dt="2019-11-14T06:16:00.421" v="380" actId="313"/>
          <ac:spMkLst>
            <pc:docMk/>
            <pc:sldMk cId="1840120483" sldId="431"/>
            <ac:spMk id="2" creationId="{F0F26801-8E38-499E-A12C-960211891848}"/>
          </ac:spMkLst>
        </pc:spChg>
        <pc:spChg chg="mod">
          <ac:chgData name="QinHeyang" userId="7008471d-2297-4141-9f00-80cf86075c91" providerId="ADAL" clId="{9902E67A-C80E-47B3-A1F0-33E44B601513}" dt="2019-11-14T07:39:52.218" v="643" actId="1076"/>
          <ac:spMkLst>
            <pc:docMk/>
            <pc:sldMk cId="1840120483" sldId="431"/>
            <ac:spMk id="4" creationId="{E352BA9F-19C3-44FC-ADF4-5AF7C759ADAF}"/>
          </ac:spMkLst>
        </pc:spChg>
        <pc:spChg chg="mod">
          <ac:chgData name="QinHeyang" userId="7008471d-2297-4141-9f00-80cf86075c91" providerId="ADAL" clId="{9902E67A-C80E-47B3-A1F0-33E44B601513}" dt="2019-11-14T07:39:47.721" v="642" actId="1035"/>
          <ac:spMkLst>
            <pc:docMk/>
            <pc:sldMk cId="1840120483" sldId="431"/>
            <ac:spMk id="47" creationId="{9D31D16E-72DA-472C-B479-45518B8A299A}"/>
          </ac:spMkLst>
        </pc:spChg>
        <pc:spChg chg="mod">
          <ac:chgData name="QinHeyang" userId="7008471d-2297-4141-9f00-80cf86075c91" providerId="ADAL" clId="{9902E67A-C80E-47B3-A1F0-33E44B601513}" dt="2019-11-14T07:40:04.514" v="659" actId="1037"/>
          <ac:spMkLst>
            <pc:docMk/>
            <pc:sldMk cId="1840120483" sldId="431"/>
            <ac:spMk id="60" creationId="{C8DAA793-F0BA-4E36-8C34-BCDCE01611F5}"/>
          </ac:spMkLst>
        </pc:spChg>
        <pc:spChg chg="mod">
          <ac:chgData name="QinHeyang" userId="7008471d-2297-4141-9f00-80cf86075c91" providerId="ADAL" clId="{9902E67A-C80E-47B3-A1F0-33E44B601513}" dt="2019-11-14T07:40:04.514" v="659" actId="1037"/>
          <ac:spMkLst>
            <pc:docMk/>
            <pc:sldMk cId="1840120483" sldId="431"/>
            <ac:spMk id="63" creationId="{5C6BF193-158B-4B36-B30F-4BCC1F64062D}"/>
          </ac:spMkLst>
        </pc:spChg>
        <pc:spChg chg="mod">
          <ac:chgData name="QinHeyang" userId="7008471d-2297-4141-9f00-80cf86075c91" providerId="ADAL" clId="{9902E67A-C80E-47B3-A1F0-33E44B601513}" dt="2019-11-14T07:40:04.514" v="659" actId="1037"/>
          <ac:spMkLst>
            <pc:docMk/>
            <pc:sldMk cId="1840120483" sldId="431"/>
            <ac:spMk id="64" creationId="{BC0B1A38-301E-499E-B372-7D975BDC26C9}"/>
          </ac:spMkLst>
        </pc:spChg>
        <pc:spChg chg="mod">
          <ac:chgData name="QinHeyang" userId="7008471d-2297-4141-9f00-80cf86075c91" providerId="ADAL" clId="{9902E67A-C80E-47B3-A1F0-33E44B601513}" dt="2019-11-14T07:40:04.514" v="659" actId="1037"/>
          <ac:spMkLst>
            <pc:docMk/>
            <pc:sldMk cId="1840120483" sldId="431"/>
            <ac:spMk id="65" creationId="{C6C24DFB-2624-426D-80ED-9D62C644848E}"/>
          </ac:spMkLst>
        </pc:spChg>
        <pc:spChg chg="mod">
          <ac:chgData name="QinHeyang" userId="7008471d-2297-4141-9f00-80cf86075c91" providerId="ADAL" clId="{9902E67A-C80E-47B3-A1F0-33E44B601513}" dt="2019-11-14T07:40:04.514" v="659" actId="1037"/>
          <ac:spMkLst>
            <pc:docMk/>
            <pc:sldMk cId="1840120483" sldId="431"/>
            <ac:spMk id="66" creationId="{903E2A00-A927-439E-880F-8779C77619BA}"/>
          </ac:spMkLst>
        </pc:spChg>
        <pc:spChg chg="mod">
          <ac:chgData name="QinHeyang" userId="7008471d-2297-4141-9f00-80cf86075c91" providerId="ADAL" clId="{9902E67A-C80E-47B3-A1F0-33E44B601513}" dt="2019-11-14T07:39:47.721" v="642" actId="1035"/>
          <ac:spMkLst>
            <pc:docMk/>
            <pc:sldMk cId="1840120483" sldId="431"/>
            <ac:spMk id="73" creationId="{66884370-611B-44AB-B558-5984C641EC22}"/>
          </ac:spMkLst>
        </pc:spChg>
        <pc:grpChg chg="mod">
          <ac:chgData name="QinHeyang" userId="7008471d-2297-4141-9f00-80cf86075c91" providerId="ADAL" clId="{9902E67A-C80E-47B3-A1F0-33E44B601513}" dt="2019-11-14T07:39:47.721" v="642" actId="1035"/>
          <ac:grpSpMkLst>
            <pc:docMk/>
            <pc:sldMk cId="1840120483" sldId="431"/>
            <ac:grpSpMk id="49" creationId="{B659D695-68FA-454E-859F-8A85FE402DD7}"/>
          </ac:grpSpMkLst>
        </pc:grpChg>
        <pc:grpChg chg="mod">
          <ac:chgData name="QinHeyang" userId="7008471d-2297-4141-9f00-80cf86075c91" providerId="ADAL" clId="{9902E67A-C80E-47B3-A1F0-33E44B601513}" dt="2019-11-14T07:39:47.721" v="642" actId="1035"/>
          <ac:grpSpMkLst>
            <pc:docMk/>
            <pc:sldMk cId="1840120483" sldId="431"/>
            <ac:grpSpMk id="74" creationId="{15AD098D-1B40-4C0B-A802-05EFC615D117}"/>
          </ac:grpSpMkLst>
        </pc:grpChg>
        <pc:picChg chg="mod">
          <ac:chgData name="QinHeyang" userId="7008471d-2297-4141-9f00-80cf86075c91" providerId="ADAL" clId="{9902E67A-C80E-47B3-A1F0-33E44B601513}" dt="2019-11-14T07:39:47.721" v="642" actId="1035"/>
          <ac:picMkLst>
            <pc:docMk/>
            <pc:sldMk cId="1840120483" sldId="431"/>
            <ac:picMk id="45" creationId="{752B8F6A-8EF8-4385-8A0A-0D5BA34C5397}"/>
          </ac:picMkLst>
        </pc:picChg>
        <pc:picChg chg="mod">
          <ac:chgData name="QinHeyang" userId="7008471d-2297-4141-9f00-80cf86075c91" providerId="ADAL" clId="{9902E67A-C80E-47B3-A1F0-33E44B601513}" dt="2019-11-14T07:40:04.514" v="659" actId="1037"/>
          <ac:picMkLst>
            <pc:docMk/>
            <pc:sldMk cId="1840120483" sldId="431"/>
            <ac:picMk id="62" creationId="{1655C0D1-B01A-41CB-A644-E6D8BC942069}"/>
          </ac:picMkLst>
        </pc:picChg>
        <pc:cxnChg chg="mod">
          <ac:chgData name="QinHeyang" userId="7008471d-2297-4141-9f00-80cf86075c91" providerId="ADAL" clId="{9902E67A-C80E-47B3-A1F0-33E44B601513}" dt="2019-11-14T07:40:04.514" v="659" actId="1037"/>
          <ac:cxnSpMkLst>
            <pc:docMk/>
            <pc:sldMk cId="1840120483" sldId="431"/>
            <ac:cxnSpMk id="6" creationId="{A7542ACD-65E6-4BD1-A054-CF026BAD0392}"/>
          </ac:cxnSpMkLst>
        </pc:cxnChg>
        <pc:cxnChg chg="mod">
          <ac:chgData name="QinHeyang" userId="7008471d-2297-4141-9f00-80cf86075c91" providerId="ADAL" clId="{9902E67A-C80E-47B3-A1F0-33E44B601513}" dt="2019-11-14T07:40:04.514" v="659" actId="1037"/>
          <ac:cxnSpMkLst>
            <pc:docMk/>
            <pc:sldMk cId="1840120483" sldId="431"/>
            <ac:cxnSpMk id="43" creationId="{531DE699-3E52-43C2-9EBA-C9028883953D}"/>
          </ac:cxnSpMkLst>
        </pc:cxnChg>
        <pc:cxnChg chg="mod">
          <ac:chgData name="QinHeyang" userId="7008471d-2297-4141-9f00-80cf86075c91" providerId="ADAL" clId="{9902E67A-C80E-47B3-A1F0-33E44B601513}" dt="2019-11-14T07:39:47.721" v="642" actId="1035"/>
          <ac:cxnSpMkLst>
            <pc:docMk/>
            <pc:sldMk cId="1840120483" sldId="431"/>
            <ac:cxnSpMk id="48" creationId="{9C1E6093-7EDB-4B5E-98AB-E43F3C892366}"/>
          </ac:cxnSpMkLst>
        </pc:cxnChg>
        <pc:cxnChg chg="mod">
          <ac:chgData name="QinHeyang" userId="7008471d-2297-4141-9f00-80cf86075c91" providerId="ADAL" clId="{9902E67A-C80E-47B3-A1F0-33E44B601513}" dt="2019-11-14T07:39:47.721" v="642" actId="1035"/>
          <ac:cxnSpMkLst>
            <pc:docMk/>
            <pc:sldMk cId="1840120483" sldId="431"/>
            <ac:cxnSpMk id="72" creationId="{E4C3ABF6-1700-43FE-A18D-CAC65E29621C}"/>
          </ac:cxnSpMkLst>
        </pc:cxnChg>
      </pc:sldChg>
      <pc:sldChg chg="modAnim">
        <pc:chgData name="QinHeyang" userId="7008471d-2297-4141-9f00-80cf86075c91" providerId="ADAL" clId="{9902E67A-C80E-47B3-A1F0-33E44B601513}" dt="2019-11-14T08:41:26.770" v="1602"/>
        <pc:sldMkLst>
          <pc:docMk/>
          <pc:sldMk cId="2471271908" sldId="433"/>
        </pc:sldMkLst>
      </pc:sldChg>
      <pc:sldChg chg="addSp delSp modSp add ord delAnim modAnim">
        <pc:chgData name="QinHeyang" userId="7008471d-2297-4141-9f00-80cf86075c91" providerId="ADAL" clId="{9902E67A-C80E-47B3-A1F0-33E44B601513}" dt="2019-11-14T08:26:53.279" v="1514" actId="478"/>
        <pc:sldMkLst>
          <pc:docMk/>
          <pc:sldMk cId="1492690247" sldId="436"/>
        </pc:sldMkLst>
        <pc:spChg chg="mod">
          <ac:chgData name="QinHeyang" userId="7008471d-2297-4141-9f00-80cf86075c91" providerId="ADAL" clId="{9902E67A-C80E-47B3-A1F0-33E44B601513}" dt="2019-11-14T08:11:52.942" v="1232"/>
          <ac:spMkLst>
            <pc:docMk/>
            <pc:sldMk cId="1492690247" sldId="436"/>
            <ac:spMk id="2" creationId="{96AE437E-7C45-4781-8FAF-C5DC498AB7CA}"/>
          </ac:spMkLst>
        </pc:spChg>
        <pc:spChg chg="mod">
          <ac:chgData name="QinHeyang" userId="7008471d-2297-4141-9f00-80cf86075c91" providerId="ADAL" clId="{9902E67A-C80E-47B3-A1F0-33E44B601513}" dt="2019-11-14T05:36:37.875" v="183" actId="404"/>
          <ac:spMkLst>
            <pc:docMk/>
            <pc:sldMk cId="1492690247" sldId="436"/>
            <ac:spMk id="6" creationId="{CDC778AB-DA98-43C4-81AA-0A8D35302113}"/>
          </ac:spMkLst>
        </pc:spChg>
        <pc:spChg chg="mod">
          <ac:chgData name="QinHeyang" userId="7008471d-2297-4141-9f00-80cf86075c91" providerId="ADAL" clId="{9902E67A-C80E-47B3-A1F0-33E44B601513}" dt="2019-11-14T05:44:02.055" v="248"/>
          <ac:spMkLst>
            <pc:docMk/>
            <pc:sldMk cId="1492690247" sldId="436"/>
            <ac:spMk id="17" creationId="{17E449A4-51B7-45C3-ADFD-5C0E451D173C}"/>
          </ac:spMkLst>
        </pc:spChg>
        <pc:spChg chg="mod">
          <ac:chgData name="QinHeyang" userId="7008471d-2297-4141-9f00-80cf86075c91" providerId="ADAL" clId="{9902E67A-C80E-47B3-A1F0-33E44B601513}" dt="2019-11-14T05:44:20.428" v="250" actId="207"/>
          <ac:spMkLst>
            <pc:docMk/>
            <pc:sldMk cId="1492690247" sldId="436"/>
            <ac:spMk id="31" creationId="{4E1E08B0-7E41-4020-A4EF-9A87555135CA}"/>
          </ac:spMkLst>
        </pc:spChg>
        <pc:spChg chg="mod">
          <ac:chgData name="QinHeyang" userId="7008471d-2297-4141-9f00-80cf86075c91" providerId="ADAL" clId="{9902E67A-C80E-47B3-A1F0-33E44B601513}" dt="2019-11-14T08:12:18.604" v="1238" actId="20577"/>
          <ac:spMkLst>
            <pc:docMk/>
            <pc:sldMk cId="1492690247" sldId="436"/>
            <ac:spMk id="34" creationId="{30CC1F18-AC3E-419E-A23C-A5E077675644}"/>
          </ac:spMkLst>
        </pc:spChg>
        <pc:spChg chg="mod">
          <ac:chgData name="QinHeyang" userId="7008471d-2297-4141-9f00-80cf86075c91" providerId="ADAL" clId="{9902E67A-C80E-47B3-A1F0-33E44B601513}" dt="2019-11-14T05:36:39.923" v="184" actId="404"/>
          <ac:spMkLst>
            <pc:docMk/>
            <pc:sldMk cId="1492690247" sldId="436"/>
            <ac:spMk id="38" creationId="{BBCBB0BB-0E68-4796-B5EF-840F34B636C9}"/>
          </ac:spMkLst>
        </pc:spChg>
        <pc:spChg chg="add mod">
          <ac:chgData name="QinHeyang" userId="7008471d-2297-4141-9f00-80cf86075c91" providerId="ADAL" clId="{9902E67A-C80E-47B3-A1F0-33E44B601513}" dt="2019-11-14T05:36:51.841" v="187" actId="1076"/>
          <ac:spMkLst>
            <pc:docMk/>
            <pc:sldMk cId="1492690247" sldId="436"/>
            <ac:spMk id="40" creationId="{20C5AE1B-170D-49AF-84F9-1D1F78FEBCFC}"/>
          </ac:spMkLst>
        </pc:spChg>
        <pc:spChg chg="mod">
          <ac:chgData name="QinHeyang" userId="7008471d-2297-4141-9f00-80cf86075c91" providerId="ADAL" clId="{9902E67A-C80E-47B3-A1F0-33E44B601513}" dt="2019-11-14T05:43:36.185" v="247" actId="14100"/>
          <ac:spMkLst>
            <pc:docMk/>
            <pc:sldMk cId="1492690247" sldId="436"/>
            <ac:spMk id="43" creationId="{632459BC-5A5D-4061-B86B-8D5035DEFEAF}"/>
          </ac:spMkLst>
        </pc:spChg>
        <pc:spChg chg="del">
          <ac:chgData name="QinHeyang" userId="7008471d-2297-4141-9f00-80cf86075c91" providerId="ADAL" clId="{9902E67A-C80E-47B3-A1F0-33E44B601513}" dt="2019-11-14T05:34:52.474" v="152" actId="478"/>
          <ac:spMkLst>
            <pc:docMk/>
            <pc:sldMk cId="1492690247" sldId="436"/>
            <ac:spMk id="46" creationId="{FBDEB7BF-32C3-4928-AF51-23AB2C3702EE}"/>
          </ac:spMkLst>
        </pc:spChg>
        <pc:spChg chg="add del mod">
          <ac:chgData name="QinHeyang" userId="7008471d-2297-4141-9f00-80cf86075c91" providerId="ADAL" clId="{9902E67A-C80E-47B3-A1F0-33E44B601513}" dt="2019-11-14T08:11:33.290" v="1206"/>
          <ac:spMkLst>
            <pc:docMk/>
            <pc:sldMk cId="1492690247" sldId="436"/>
            <ac:spMk id="47" creationId="{43B2B8FC-0E69-4A07-B2E2-7AD71AEC2B7F}"/>
          </ac:spMkLst>
        </pc:spChg>
        <pc:spChg chg="add del mod">
          <ac:chgData name="QinHeyang" userId="7008471d-2297-4141-9f00-80cf86075c91" providerId="ADAL" clId="{9902E67A-C80E-47B3-A1F0-33E44B601513}" dt="2019-11-14T08:11:40.057" v="1207"/>
          <ac:spMkLst>
            <pc:docMk/>
            <pc:sldMk cId="1492690247" sldId="436"/>
            <ac:spMk id="49" creationId="{9B4E6683-FB04-4A2B-B6D4-480C728637DE}"/>
          </ac:spMkLst>
        </pc:spChg>
        <pc:spChg chg="add del mod">
          <ac:chgData name="QinHeyang" userId="7008471d-2297-4141-9f00-80cf86075c91" providerId="ADAL" clId="{9902E67A-C80E-47B3-A1F0-33E44B601513}" dt="2019-11-14T08:11:40.057" v="1207"/>
          <ac:spMkLst>
            <pc:docMk/>
            <pc:sldMk cId="1492690247" sldId="436"/>
            <ac:spMk id="54" creationId="{08553B94-663D-48E5-A719-1A25A3BBE1C5}"/>
          </ac:spMkLst>
        </pc:spChg>
        <pc:spChg chg="add del mod">
          <ac:chgData name="QinHeyang" userId="7008471d-2297-4141-9f00-80cf86075c91" providerId="ADAL" clId="{9902E67A-C80E-47B3-A1F0-33E44B601513}" dt="2019-11-14T08:11:52.942" v="1232"/>
          <ac:spMkLst>
            <pc:docMk/>
            <pc:sldMk cId="1492690247" sldId="436"/>
            <ac:spMk id="55" creationId="{70BA3454-37E1-42EC-9162-7BC14285FA25}"/>
          </ac:spMkLst>
        </pc:spChg>
        <pc:spChg chg="add del mod">
          <ac:chgData name="QinHeyang" userId="7008471d-2297-4141-9f00-80cf86075c91" providerId="ADAL" clId="{9902E67A-C80E-47B3-A1F0-33E44B601513}" dt="2019-11-14T08:11:44.984" v="1228"/>
          <ac:spMkLst>
            <pc:docMk/>
            <pc:sldMk cId="1492690247" sldId="436"/>
            <ac:spMk id="56" creationId="{70D1615D-E674-46E9-AB5E-09603EE4C0DD}"/>
          </ac:spMkLst>
        </pc:spChg>
        <pc:spChg chg="add del mod">
          <ac:chgData name="QinHeyang" userId="7008471d-2297-4141-9f00-80cf86075c91" providerId="ADAL" clId="{9902E67A-C80E-47B3-A1F0-33E44B601513}" dt="2019-11-14T08:11:44.984" v="1228"/>
          <ac:spMkLst>
            <pc:docMk/>
            <pc:sldMk cId="1492690247" sldId="436"/>
            <ac:spMk id="58" creationId="{8663D72D-8BA1-4C4F-B4AA-006DB1F49D3E}"/>
          </ac:spMkLst>
        </pc:spChg>
        <pc:spChg chg="add del mod">
          <ac:chgData name="QinHeyang" userId="7008471d-2297-4141-9f00-80cf86075c91" providerId="ADAL" clId="{9902E67A-C80E-47B3-A1F0-33E44B601513}" dt="2019-11-14T08:11:44.984" v="1228"/>
          <ac:spMkLst>
            <pc:docMk/>
            <pc:sldMk cId="1492690247" sldId="436"/>
            <ac:spMk id="59" creationId="{2439BE16-FB5C-4D40-8DF2-8FBBAE6A0C61}"/>
          </ac:spMkLst>
        </pc:spChg>
        <pc:spChg chg="add del mod">
          <ac:chgData name="QinHeyang" userId="7008471d-2297-4141-9f00-80cf86075c91" providerId="ADAL" clId="{9902E67A-C80E-47B3-A1F0-33E44B601513}" dt="2019-11-14T08:11:44.681" v="1226"/>
          <ac:spMkLst>
            <pc:docMk/>
            <pc:sldMk cId="1492690247" sldId="436"/>
            <ac:spMk id="60" creationId="{E7981A71-C0C5-4C43-98BE-C03B465FFB51}"/>
          </ac:spMkLst>
        </pc:spChg>
        <pc:spChg chg="add del mod">
          <ac:chgData name="QinHeyang" userId="7008471d-2297-4141-9f00-80cf86075c91" providerId="ADAL" clId="{9902E67A-C80E-47B3-A1F0-33E44B601513}" dt="2019-11-14T08:11:44.681" v="1226"/>
          <ac:spMkLst>
            <pc:docMk/>
            <pc:sldMk cId="1492690247" sldId="436"/>
            <ac:spMk id="61" creationId="{B62D163B-32AC-492D-B849-503329F164B0}"/>
          </ac:spMkLst>
        </pc:spChg>
        <pc:spChg chg="add del mod">
          <ac:chgData name="QinHeyang" userId="7008471d-2297-4141-9f00-80cf86075c91" providerId="ADAL" clId="{9902E67A-C80E-47B3-A1F0-33E44B601513}" dt="2019-11-14T08:11:44.681" v="1226"/>
          <ac:spMkLst>
            <pc:docMk/>
            <pc:sldMk cId="1492690247" sldId="436"/>
            <ac:spMk id="62" creationId="{61881C80-36F0-4814-9A91-1AC56E3A0BDA}"/>
          </ac:spMkLst>
        </pc:spChg>
        <pc:spChg chg="add del mod">
          <ac:chgData name="QinHeyang" userId="7008471d-2297-4141-9f00-80cf86075c91" providerId="ADAL" clId="{9902E67A-C80E-47B3-A1F0-33E44B601513}" dt="2019-11-14T08:11:44.369" v="1224"/>
          <ac:spMkLst>
            <pc:docMk/>
            <pc:sldMk cId="1492690247" sldId="436"/>
            <ac:spMk id="63" creationId="{7AF21762-5E44-4968-9F84-48987FA63DF3}"/>
          </ac:spMkLst>
        </pc:spChg>
        <pc:spChg chg="add del mod">
          <ac:chgData name="QinHeyang" userId="7008471d-2297-4141-9f00-80cf86075c91" providerId="ADAL" clId="{9902E67A-C80E-47B3-A1F0-33E44B601513}" dt="2019-11-14T08:11:44.369" v="1224"/>
          <ac:spMkLst>
            <pc:docMk/>
            <pc:sldMk cId="1492690247" sldId="436"/>
            <ac:spMk id="64" creationId="{EDEE54A5-6247-423D-AE2B-FBC67F870E9B}"/>
          </ac:spMkLst>
        </pc:spChg>
        <pc:spChg chg="add del mod">
          <ac:chgData name="QinHeyang" userId="7008471d-2297-4141-9f00-80cf86075c91" providerId="ADAL" clId="{9902E67A-C80E-47B3-A1F0-33E44B601513}" dt="2019-11-14T08:11:44.369" v="1224"/>
          <ac:spMkLst>
            <pc:docMk/>
            <pc:sldMk cId="1492690247" sldId="436"/>
            <ac:spMk id="65" creationId="{18E52DF6-10F7-4361-8053-68D4FFCC1746}"/>
          </ac:spMkLst>
        </pc:spChg>
        <pc:spChg chg="add del mod">
          <ac:chgData name="QinHeyang" userId="7008471d-2297-4141-9f00-80cf86075c91" providerId="ADAL" clId="{9902E67A-C80E-47B3-A1F0-33E44B601513}" dt="2019-11-14T08:11:43.025" v="1222"/>
          <ac:spMkLst>
            <pc:docMk/>
            <pc:sldMk cId="1492690247" sldId="436"/>
            <ac:spMk id="66" creationId="{890188D9-1714-4142-BD96-8D26C511EEB9}"/>
          </ac:spMkLst>
        </pc:spChg>
        <pc:spChg chg="add del mod">
          <ac:chgData name="QinHeyang" userId="7008471d-2297-4141-9f00-80cf86075c91" providerId="ADAL" clId="{9902E67A-C80E-47B3-A1F0-33E44B601513}" dt="2019-11-14T08:11:43.025" v="1222"/>
          <ac:spMkLst>
            <pc:docMk/>
            <pc:sldMk cId="1492690247" sldId="436"/>
            <ac:spMk id="67" creationId="{A1B25615-CF51-49B0-8605-3CB9B50D881D}"/>
          </ac:spMkLst>
        </pc:spChg>
        <pc:spChg chg="add del mod">
          <ac:chgData name="QinHeyang" userId="7008471d-2297-4141-9f00-80cf86075c91" providerId="ADAL" clId="{9902E67A-C80E-47B3-A1F0-33E44B601513}" dt="2019-11-14T08:11:43.025" v="1222"/>
          <ac:spMkLst>
            <pc:docMk/>
            <pc:sldMk cId="1492690247" sldId="436"/>
            <ac:spMk id="68" creationId="{00A8F6F0-CE6F-4C2E-8452-A05871CCE0D2}"/>
          </ac:spMkLst>
        </pc:spChg>
        <pc:spChg chg="add del mod">
          <ac:chgData name="QinHeyang" userId="7008471d-2297-4141-9f00-80cf86075c91" providerId="ADAL" clId="{9902E67A-C80E-47B3-A1F0-33E44B601513}" dt="2019-11-14T08:11:42.305" v="1220"/>
          <ac:spMkLst>
            <pc:docMk/>
            <pc:sldMk cId="1492690247" sldId="436"/>
            <ac:spMk id="69" creationId="{1A4FF920-B6ED-469F-920D-9F3122E6D96B}"/>
          </ac:spMkLst>
        </pc:spChg>
        <pc:spChg chg="add del mod">
          <ac:chgData name="QinHeyang" userId="7008471d-2297-4141-9f00-80cf86075c91" providerId="ADAL" clId="{9902E67A-C80E-47B3-A1F0-33E44B601513}" dt="2019-11-14T08:11:42.305" v="1220"/>
          <ac:spMkLst>
            <pc:docMk/>
            <pc:sldMk cId="1492690247" sldId="436"/>
            <ac:spMk id="70" creationId="{5D44E93F-3D31-4D6C-B35D-91928A5BD2A7}"/>
          </ac:spMkLst>
        </pc:spChg>
        <pc:spChg chg="add del mod">
          <ac:chgData name="QinHeyang" userId="7008471d-2297-4141-9f00-80cf86075c91" providerId="ADAL" clId="{9902E67A-C80E-47B3-A1F0-33E44B601513}" dt="2019-11-14T08:11:42.305" v="1220"/>
          <ac:spMkLst>
            <pc:docMk/>
            <pc:sldMk cId="1492690247" sldId="436"/>
            <ac:spMk id="71" creationId="{A405632F-B1B0-438B-87E3-CEB960B1BC15}"/>
          </ac:spMkLst>
        </pc:spChg>
        <pc:spChg chg="add del">
          <ac:chgData name="QinHeyang" userId="7008471d-2297-4141-9f00-80cf86075c91" providerId="ADAL" clId="{9902E67A-C80E-47B3-A1F0-33E44B601513}" dt="2019-11-14T08:26:53.279" v="1514" actId="478"/>
          <ac:spMkLst>
            <pc:docMk/>
            <pc:sldMk cId="1492690247" sldId="436"/>
            <ac:spMk id="74" creationId="{9C0DA47C-48F2-4273-9D5C-44A34F7022F4}"/>
          </ac:spMkLst>
        </pc:spChg>
        <pc:spChg chg="del">
          <ac:chgData name="QinHeyang" userId="7008471d-2297-4141-9f00-80cf86075c91" providerId="ADAL" clId="{9902E67A-C80E-47B3-A1F0-33E44B601513}" dt="2019-11-14T08:26:10.503" v="1510"/>
          <ac:spMkLst>
            <pc:docMk/>
            <pc:sldMk cId="1492690247" sldId="436"/>
            <ac:spMk id="75" creationId="{E81D1AB2-E376-43A2-B148-9A1C0D2CE5A5}"/>
          </ac:spMkLst>
        </pc:spChg>
        <pc:cxnChg chg="mod">
          <ac:chgData name="QinHeyang" userId="7008471d-2297-4141-9f00-80cf86075c91" providerId="ADAL" clId="{9902E67A-C80E-47B3-A1F0-33E44B601513}" dt="2019-11-14T05:36:51.841" v="187" actId="1076"/>
          <ac:cxnSpMkLst>
            <pc:docMk/>
            <pc:sldMk cId="1492690247" sldId="436"/>
            <ac:cxnSpMk id="20" creationId="{532F4778-7AE6-4691-A3E5-7F1D79357671}"/>
          </ac:cxnSpMkLst>
        </pc:cxnChg>
        <pc:cxnChg chg="add mod">
          <ac:chgData name="QinHeyang" userId="7008471d-2297-4141-9f00-80cf86075c91" providerId="ADAL" clId="{9902E67A-C80E-47B3-A1F0-33E44B601513}" dt="2019-11-14T05:37:39.695" v="193" actId="693"/>
          <ac:cxnSpMkLst>
            <pc:docMk/>
            <pc:sldMk cId="1492690247" sldId="436"/>
            <ac:cxnSpMk id="23" creationId="{D35FF771-D204-4F2C-A5BE-69E07C1743D3}"/>
          </ac:cxnSpMkLst>
        </pc:cxnChg>
        <pc:cxnChg chg="add mod">
          <ac:chgData name="QinHeyang" userId="7008471d-2297-4141-9f00-80cf86075c91" providerId="ADAL" clId="{9902E67A-C80E-47B3-A1F0-33E44B601513}" dt="2019-11-14T05:37:39.695" v="193" actId="693"/>
          <ac:cxnSpMkLst>
            <pc:docMk/>
            <pc:sldMk cId="1492690247" sldId="436"/>
            <ac:cxnSpMk id="27" creationId="{51F990BF-DAF4-4562-8E78-E7C05C3ECDCA}"/>
          </ac:cxnSpMkLst>
        </pc:cxnChg>
        <pc:cxnChg chg="add mod">
          <ac:chgData name="QinHeyang" userId="7008471d-2297-4141-9f00-80cf86075c91" providerId="ADAL" clId="{9902E67A-C80E-47B3-A1F0-33E44B601513}" dt="2019-11-14T05:37:39.695" v="193" actId="693"/>
          <ac:cxnSpMkLst>
            <pc:docMk/>
            <pc:sldMk cId="1492690247" sldId="436"/>
            <ac:cxnSpMk id="29" creationId="{AD936206-72DB-499D-8A90-502992C439D2}"/>
          </ac:cxnSpMkLst>
        </pc:cxnChg>
        <pc:cxnChg chg="add mod">
          <ac:chgData name="QinHeyang" userId="7008471d-2297-4141-9f00-80cf86075c91" providerId="ADAL" clId="{9902E67A-C80E-47B3-A1F0-33E44B601513}" dt="2019-11-14T05:40:12.459" v="228" actId="1037"/>
          <ac:cxnSpMkLst>
            <pc:docMk/>
            <pc:sldMk cId="1492690247" sldId="436"/>
            <ac:cxnSpMk id="51" creationId="{2E904FCE-C4F7-4295-ABF8-3B76C47C324D}"/>
          </ac:cxnSpMkLst>
        </pc:cxnChg>
        <pc:cxnChg chg="add mod">
          <ac:chgData name="QinHeyang" userId="7008471d-2297-4141-9f00-80cf86075c91" providerId="ADAL" clId="{9902E67A-C80E-47B3-A1F0-33E44B601513}" dt="2019-11-14T05:40:22.306" v="232" actId="1038"/>
          <ac:cxnSpMkLst>
            <pc:docMk/>
            <pc:sldMk cId="1492690247" sldId="436"/>
            <ac:cxnSpMk id="53" creationId="{4C03D62A-CE14-4364-9CC8-8531B363AC8E}"/>
          </ac:cxnSpMkLst>
        </pc:cxnChg>
        <pc:cxnChg chg="mod">
          <ac:chgData name="QinHeyang" userId="7008471d-2297-4141-9f00-80cf86075c91" providerId="ADAL" clId="{9902E67A-C80E-47B3-A1F0-33E44B601513}" dt="2019-11-14T05:40:03.361" v="213" actId="14100"/>
          <ac:cxnSpMkLst>
            <pc:docMk/>
            <pc:sldMk cId="1492690247" sldId="436"/>
            <ac:cxnSpMk id="57" creationId="{3199B471-8D0A-4AB3-A827-241166D0F157}"/>
          </ac:cxnSpMkLst>
        </pc:cxnChg>
      </pc:sldChg>
      <pc:sldChg chg="addSp delSp modSp add delAnim modAnim">
        <pc:chgData name="QinHeyang" userId="7008471d-2297-4141-9f00-80cf86075c91" providerId="ADAL" clId="{9902E67A-C80E-47B3-A1F0-33E44B601513}" dt="2019-11-14T08:07:50.554" v="1202" actId="478"/>
        <pc:sldMkLst>
          <pc:docMk/>
          <pc:sldMk cId="177389270" sldId="438"/>
        </pc:sldMkLst>
        <pc:spChg chg="del mod">
          <ac:chgData name="QinHeyang" userId="7008471d-2297-4141-9f00-80cf86075c91" providerId="ADAL" clId="{9902E67A-C80E-47B3-A1F0-33E44B601513}" dt="2019-11-14T08:07:50.554" v="1202" actId="478"/>
          <ac:spMkLst>
            <pc:docMk/>
            <pc:sldMk cId="177389270" sldId="438"/>
            <ac:spMk id="3" creationId="{DADC76E9-7E38-42E2-BE2A-9781151D3D8E}"/>
          </ac:spMkLst>
        </pc:spChg>
        <pc:spChg chg="del">
          <ac:chgData name="QinHeyang" userId="7008471d-2297-4141-9f00-80cf86075c91" providerId="ADAL" clId="{9902E67A-C80E-47B3-A1F0-33E44B601513}" dt="2019-11-14T07:54:11.731" v="939" actId="478"/>
          <ac:spMkLst>
            <pc:docMk/>
            <pc:sldMk cId="177389270" sldId="438"/>
            <ac:spMk id="7" creationId="{20B5114F-3168-4D3E-BFF7-80006B8D58B6}"/>
          </ac:spMkLst>
        </pc:spChg>
        <pc:spChg chg="del">
          <ac:chgData name="QinHeyang" userId="7008471d-2297-4141-9f00-80cf86075c91" providerId="ADAL" clId="{9902E67A-C80E-47B3-A1F0-33E44B601513}" dt="2019-11-14T07:54:10.380" v="938" actId="478"/>
          <ac:spMkLst>
            <pc:docMk/>
            <pc:sldMk cId="177389270" sldId="438"/>
            <ac:spMk id="8" creationId="{B8E85B13-E7CC-49A2-A03D-E4B0A551AC0D}"/>
          </ac:spMkLst>
        </pc:spChg>
        <pc:spChg chg="del">
          <ac:chgData name="QinHeyang" userId="7008471d-2297-4141-9f00-80cf86075c91" providerId="ADAL" clId="{9902E67A-C80E-47B3-A1F0-33E44B601513}" dt="2019-11-14T07:54:12.636" v="940" actId="478"/>
          <ac:spMkLst>
            <pc:docMk/>
            <pc:sldMk cId="177389270" sldId="438"/>
            <ac:spMk id="11" creationId="{E708F418-8DCE-47B8-945B-D990AAE2D71B}"/>
          </ac:spMkLst>
        </pc:spChg>
        <pc:spChg chg="del">
          <ac:chgData name="QinHeyang" userId="7008471d-2297-4141-9f00-80cf86075c91" providerId="ADAL" clId="{9902E67A-C80E-47B3-A1F0-33E44B601513}" dt="2019-11-14T07:54:10.380" v="938" actId="478"/>
          <ac:spMkLst>
            <pc:docMk/>
            <pc:sldMk cId="177389270" sldId="438"/>
            <ac:spMk id="12" creationId="{9529FA22-FA84-4DD8-B77A-DB77FF61CD8D}"/>
          </ac:spMkLst>
        </pc:spChg>
        <pc:spChg chg="del">
          <ac:chgData name="QinHeyang" userId="7008471d-2297-4141-9f00-80cf86075c91" providerId="ADAL" clId="{9902E67A-C80E-47B3-A1F0-33E44B601513}" dt="2019-11-14T07:54:13.457" v="941" actId="478"/>
          <ac:spMkLst>
            <pc:docMk/>
            <pc:sldMk cId="177389270" sldId="438"/>
            <ac:spMk id="13" creationId="{FED2B594-69D6-42F3-9C24-D28B31C3AD99}"/>
          </ac:spMkLst>
        </pc:spChg>
        <pc:spChg chg="del">
          <ac:chgData name="QinHeyang" userId="7008471d-2297-4141-9f00-80cf86075c91" providerId="ADAL" clId="{9902E67A-C80E-47B3-A1F0-33E44B601513}" dt="2019-11-14T07:54:13.457" v="941" actId="478"/>
          <ac:spMkLst>
            <pc:docMk/>
            <pc:sldMk cId="177389270" sldId="438"/>
            <ac:spMk id="15" creationId="{4C9C5AEC-7962-4764-A72E-632BE404090B}"/>
          </ac:spMkLst>
        </pc:spChg>
        <pc:spChg chg="add mod">
          <ac:chgData name="QinHeyang" userId="7008471d-2297-4141-9f00-80cf86075c91" providerId="ADAL" clId="{9902E67A-C80E-47B3-A1F0-33E44B601513}" dt="2019-11-14T08:03:19.232" v="1180" actId="14100"/>
          <ac:spMkLst>
            <pc:docMk/>
            <pc:sldMk cId="177389270" sldId="438"/>
            <ac:spMk id="20" creationId="{243FC868-DE83-4B5A-BC53-2C09D76A5DBC}"/>
          </ac:spMkLst>
        </pc:spChg>
        <pc:spChg chg="add mod">
          <ac:chgData name="QinHeyang" userId="7008471d-2297-4141-9f00-80cf86075c91" providerId="ADAL" clId="{9902E67A-C80E-47B3-A1F0-33E44B601513}" dt="2019-11-14T08:03:11.328" v="1178" actId="14100"/>
          <ac:spMkLst>
            <pc:docMk/>
            <pc:sldMk cId="177389270" sldId="438"/>
            <ac:spMk id="21" creationId="{B67C0698-220D-4240-A7AB-6C935BCAB929}"/>
          </ac:spMkLst>
        </pc:spChg>
        <pc:spChg chg="add mod">
          <ac:chgData name="QinHeyang" userId="7008471d-2297-4141-9f00-80cf86075c91" providerId="ADAL" clId="{9902E67A-C80E-47B3-A1F0-33E44B601513}" dt="2019-11-14T08:02:02.752" v="1152" actId="1076"/>
          <ac:spMkLst>
            <pc:docMk/>
            <pc:sldMk cId="177389270" sldId="438"/>
            <ac:spMk id="22" creationId="{93FF7F59-C187-4C4E-A4A4-24AE5F575F03}"/>
          </ac:spMkLst>
        </pc:spChg>
        <pc:spChg chg="add mod">
          <ac:chgData name="QinHeyang" userId="7008471d-2297-4141-9f00-80cf86075c91" providerId="ADAL" clId="{9902E67A-C80E-47B3-A1F0-33E44B601513}" dt="2019-11-14T08:02:02.752" v="1152" actId="1076"/>
          <ac:spMkLst>
            <pc:docMk/>
            <pc:sldMk cId="177389270" sldId="438"/>
            <ac:spMk id="23" creationId="{41E72CDD-25AE-4579-9BBC-D2D823102D71}"/>
          </ac:spMkLst>
        </pc:spChg>
        <pc:picChg chg="mod modCrop">
          <ac:chgData name="QinHeyang" userId="7008471d-2297-4141-9f00-80cf86075c91" providerId="ADAL" clId="{9902E67A-C80E-47B3-A1F0-33E44B601513}" dt="2019-11-14T08:01:52.537" v="1151" actId="1035"/>
          <ac:picMkLst>
            <pc:docMk/>
            <pc:sldMk cId="177389270" sldId="438"/>
            <ac:picMk id="14" creationId="{37671FAD-D30A-401C-A930-CB58D23C4F11}"/>
          </ac:picMkLst>
        </pc:picChg>
        <pc:picChg chg="add del mod">
          <ac:chgData name="QinHeyang" userId="7008471d-2297-4141-9f00-80cf86075c91" providerId="ADAL" clId="{9902E67A-C80E-47B3-A1F0-33E44B601513}" dt="2019-11-14T07:55:57.745" v="961" actId="478"/>
          <ac:picMkLst>
            <pc:docMk/>
            <pc:sldMk cId="177389270" sldId="438"/>
            <ac:picMk id="16" creationId="{8DA742DC-1826-4E71-8C23-6E0585605258}"/>
          </ac:picMkLst>
        </pc:picChg>
        <pc:picChg chg="add mod modCrop">
          <ac:chgData name="QinHeyang" userId="7008471d-2297-4141-9f00-80cf86075c91" providerId="ADAL" clId="{9902E67A-C80E-47B3-A1F0-33E44B601513}" dt="2019-11-14T08:01:52.537" v="1151" actId="1035"/>
          <ac:picMkLst>
            <pc:docMk/>
            <pc:sldMk cId="177389270" sldId="438"/>
            <ac:picMk id="17" creationId="{0E7805E4-8DBA-4B62-A900-D812164A01C0}"/>
          </ac:picMkLst>
        </pc:picChg>
        <pc:picChg chg="mod">
          <ac:chgData name="QinHeyang" userId="7008471d-2297-4141-9f00-80cf86075c91" providerId="ADAL" clId="{9902E67A-C80E-47B3-A1F0-33E44B601513}" dt="2019-11-14T08:04:49.785" v="1192" actId="1076"/>
          <ac:picMkLst>
            <pc:docMk/>
            <pc:sldMk cId="177389270" sldId="438"/>
            <ac:picMk id="18" creationId="{54B3C0E1-0129-483A-A26C-182571F7AADE}"/>
          </ac:picMkLst>
        </pc:picChg>
        <pc:picChg chg="add mod modCrop">
          <ac:chgData name="QinHeyang" userId="7008471d-2297-4141-9f00-80cf86075c91" providerId="ADAL" clId="{9902E67A-C80E-47B3-A1F0-33E44B601513}" dt="2019-11-14T08:01:52.537" v="1151" actId="1035"/>
          <ac:picMkLst>
            <pc:docMk/>
            <pc:sldMk cId="177389270" sldId="438"/>
            <ac:picMk id="19" creationId="{0BA7C4E7-88E0-4010-A998-7C4BE9B9ECF3}"/>
          </ac:picMkLst>
        </pc:picChg>
        <pc:picChg chg="add del mod">
          <ac:chgData name="QinHeyang" userId="7008471d-2297-4141-9f00-80cf86075c91" providerId="ADAL" clId="{9902E67A-C80E-47B3-A1F0-33E44B601513}" dt="2019-11-14T08:01:47.474" v="1121"/>
          <ac:picMkLst>
            <pc:docMk/>
            <pc:sldMk cId="177389270" sldId="438"/>
            <ac:picMk id="24" creationId="{1B40F13D-3FEA-4220-BB61-AF68B4B0A99E}"/>
          </ac:picMkLst>
        </pc:picChg>
        <pc:picChg chg="add del mod modCrop">
          <ac:chgData name="QinHeyang" userId="7008471d-2297-4141-9f00-80cf86075c91" providerId="ADAL" clId="{9902E67A-C80E-47B3-A1F0-33E44B601513}" dt="2019-11-14T08:01:47.474" v="1121"/>
          <ac:picMkLst>
            <pc:docMk/>
            <pc:sldMk cId="177389270" sldId="438"/>
            <ac:picMk id="25" creationId="{45038375-B3EE-43C6-8C9A-C5A7AB06AEB3}"/>
          </ac:picMkLst>
        </pc:picChg>
        <pc:picChg chg="add del mod modCrop">
          <ac:chgData name="QinHeyang" userId="7008471d-2297-4141-9f00-80cf86075c91" providerId="ADAL" clId="{9902E67A-C80E-47B3-A1F0-33E44B601513}" dt="2019-11-14T08:01:47.474" v="1121"/>
          <ac:picMkLst>
            <pc:docMk/>
            <pc:sldMk cId="177389270" sldId="438"/>
            <ac:picMk id="26" creationId="{6098B08B-1BBB-4F2F-B2D7-931D1576D83A}"/>
          </ac:picMkLst>
        </pc:picChg>
        <pc:picChg chg="add mod">
          <ac:chgData name="QinHeyang" userId="7008471d-2297-4141-9f00-80cf86075c91" providerId="ADAL" clId="{9902E67A-C80E-47B3-A1F0-33E44B601513}" dt="2019-11-14T08:03:04.233" v="1175" actId="1035"/>
          <ac:picMkLst>
            <pc:docMk/>
            <pc:sldMk cId="177389270" sldId="438"/>
            <ac:picMk id="32" creationId="{22318617-B56B-46E4-8C37-93B01BDF1E21}"/>
          </ac:picMkLst>
        </pc:picChg>
        <pc:picChg chg="add mod">
          <ac:chgData name="QinHeyang" userId="7008471d-2297-4141-9f00-80cf86075c91" providerId="ADAL" clId="{9902E67A-C80E-47B3-A1F0-33E44B601513}" dt="2019-11-14T08:03:04.233" v="1175" actId="1035"/>
          <ac:picMkLst>
            <pc:docMk/>
            <pc:sldMk cId="177389270" sldId="438"/>
            <ac:picMk id="33" creationId="{A15B9225-7A21-4C13-A10C-768B3DB8839A}"/>
          </ac:picMkLst>
        </pc:picChg>
        <pc:picChg chg="add mod">
          <ac:chgData name="QinHeyang" userId="7008471d-2297-4141-9f00-80cf86075c91" providerId="ADAL" clId="{9902E67A-C80E-47B3-A1F0-33E44B601513}" dt="2019-11-14T08:03:04.233" v="1175" actId="1035"/>
          <ac:picMkLst>
            <pc:docMk/>
            <pc:sldMk cId="177389270" sldId="438"/>
            <ac:picMk id="34" creationId="{9543CE0C-D837-4C39-A614-D7908D47B78C}"/>
          </ac:picMkLst>
        </pc:picChg>
        <pc:picChg chg="add del mod">
          <ac:chgData name="QinHeyang" userId="7008471d-2297-4141-9f00-80cf86075c91" providerId="ADAL" clId="{9902E67A-C80E-47B3-A1F0-33E44B601513}" dt="2019-11-14T08:04:52.340" v="1193" actId="478"/>
          <ac:picMkLst>
            <pc:docMk/>
            <pc:sldMk cId="177389270" sldId="438"/>
            <ac:picMk id="35" creationId="{0DEDB4A4-44D6-4E02-AB7A-9A8AD0164C8E}"/>
          </ac:picMkLst>
        </pc:picChg>
        <pc:cxnChg chg="add mod">
          <ac:chgData name="QinHeyang" userId="7008471d-2297-4141-9f00-80cf86075c91" providerId="ADAL" clId="{9902E67A-C80E-47B3-A1F0-33E44B601513}" dt="2019-11-14T08:02:25.217" v="1159" actId="14100"/>
          <ac:cxnSpMkLst>
            <pc:docMk/>
            <pc:sldMk cId="177389270" sldId="438"/>
            <ac:cxnSpMk id="5" creationId="{1A63CF83-2F57-4BD4-8E5E-2A015C9B0A50}"/>
          </ac:cxnSpMkLst>
        </pc:cxnChg>
        <pc:cxnChg chg="add mod">
          <ac:chgData name="QinHeyang" userId="7008471d-2297-4141-9f00-80cf86075c91" providerId="ADAL" clId="{9902E67A-C80E-47B3-A1F0-33E44B601513}" dt="2019-11-14T08:04:14.328" v="1188" actId="14100"/>
          <ac:cxnSpMkLst>
            <pc:docMk/>
            <pc:sldMk cId="177389270" sldId="438"/>
            <ac:cxnSpMk id="9" creationId="{CC60E354-212E-4E85-A4C1-0D73B6E2643C}"/>
          </ac:cxnSpMkLst>
        </pc:cxnChg>
      </pc:sldChg>
      <pc:sldChg chg="modSp ord">
        <pc:chgData name="QinHeyang" userId="7008471d-2297-4141-9f00-80cf86075c91" providerId="ADAL" clId="{9902E67A-C80E-47B3-A1F0-33E44B601513}" dt="2019-11-18T07:21:19.090" v="2227" actId="208"/>
        <pc:sldMkLst>
          <pc:docMk/>
          <pc:sldMk cId="1656516460" sldId="441"/>
        </pc:sldMkLst>
        <pc:spChg chg="mod">
          <ac:chgData name="QinHeyang" userId="7008471d-2297-4141-9f00-80cf86075c91" providerId="ADAL" clId="{9902E67A-C80E-47B3-A1F0-33E44B601513}" dt="2019-11-18T07:21:19.090" v="2227" actId="208"/>
          <ac:spMkLst>
            <pc:docMk/>
            <pc:sldMk cId="1656516460" sldId="441"/>
            <ac:spMk id="11" creationId="{D418D5EF-0479-440A-B37C-BAC0153A6D43}"/>
          </ac:spMkLst>
        </pc:spChg>
      </pc:sldChg>
      <pc:sldChg chg="addSp modSp">
        <pc:chgData name="QinHeyang" userId="7008471d-2297-4141-9f00-80cf86075c91" providerId="ADAL" clId="{9902E67A-C80E-47B3-A1F0-33E44B601513}" dt="2019-11-18T07:47:09.499" v="2329" actId="14100"/>
        <pc:sldMkLst>
          <pc:docMk/>
          <pc:sldMk cId="1213862337" sldId="443"/>
        </pc:sldMkLst>
        <pc:spChg chg="add mod">
          <ac:chgData name="QinHeyang" userId="7008471d-2297-4141-9f00-80cf86075c91" providerId="ADAL" clId="{9902E67A-C80E-47B3-A1F0-33E44B601513}" dt="2019-11-18T07:46:44.359" v="2327" actId="1035"/>
          <ac:spMkLst>
            <pc:docMk/>
            <pc:sldMk cId="1213862337" sldId="443"/>
            <ac:spMk id="3" creationId="{EA27D967-F9D6-4361-BCDB-BA3D828C48A1}"/>
          </ac:spMkLst>
        </pc:spChg>
        <pc:spChg chg="mod">
          <ac:chgData name="QinHeyang" userId="7008471d-2297-4141-9f00-80cf86075c91" providerId="ADAL" clId="{9902E67A-C80E-47B3-A1F0-33E44B601513}" dt="2019-11-18T07:47:09.499" v="2329" actId="14100"/>
          <ac:spMkLst>
            <pc:docMk/>
            <pc:sldMk cId="1213862337" sldId="443"/>
            <ac:spMk id="8" creationId="{345F8CEE-861D-4F59-963D-DE9FD21257C2}"/>
          </ac:spMkLst>
        </pc:spChg>
      </pc:sldChg>
      <pc:sldChg chg="modSp add setBg modAnim">
        <pc:chgData name="QinHeyang" userId="7008471d-2297-4141-9f00-80cf86075c91" providerId="ADAL" clId="{9902E67A-C80E-47B3-A1F0-33E44B601513}" dt="2019-12-03T08:33:46.326" v="2576" actId="167"/>
        <pc:sldMkLst>
          <pc:docMk/>
          <pc:sldMk cId="2448572921" sldId="444"/>
        </pc:sldMkLst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4" creationId="{F53EB9A7-29BD-4160-9C0D-AF575A49F92D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7" creationId="{6FB75103-4ED6-48FA-83FB-8CDAB066F20E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8" creationId="{4F73F7AF-C48C-473D-BB1B-D25C51611529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60" creationId="{92900259-85F8-49A9-A4C6-AB516036AB05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61" creationId="{1A2C659B-57AA-49F1-A286-61693E36A917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62" creationId="{2381FB8A-78AA-4BF0-A2CD-963A7BE81F92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64" creationId="{11482975-14B5-43A9-A269-A6E818CEF698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65" creationId="{4B4A3F6B-C9D0-4309-8843-357A7EFC3CF5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66" creationId="{2EC82F9F-01CB-442A-BDC9-846ABFB192C7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68" creationId="{4A2AFD18-7C10-4B84-8D4A-B7D12F08B4E9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69" creationId="{BE818DED-F6F5-4253-9646-6C1A533363B7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71" creationId="{6B56817E-0880-48FC-A1C5-9913EED4E35B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72" creationId="{E0A5746A-3A77-4465-9BC8-39C5647CBD49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73" creationId="{0DE8735D-5853-43DC-8439-7E0AC65EEBCB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74" creationId="{8E0168A2-02C4-4C44-95B5-A5A7787F9421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75" creationId="{E9836959-7A1F-448D-8506-CD0F242677F8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76" creationId="{66611ACD-6F81-40BF-A333-F51E83EC42D0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77" creationId="{135185A6-681C-4404-80FD-71565D9F0B0E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78" creationId="{A709EDB0-0270-4343-BD84-4F8852797525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79" creationId="{EAE415BA-108A-4A8A-8A60-8B8647D43C6B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80" creationId="{63240222-EA7C-47A4-B63A-799358D46C4F}"/>
          </ac:spMkLst>
        </pc:spChg>
        <pc:spChg chg="mod">
          <ac:chgData name="QinHeyang" userId="7008471d-2297-4141-9f00-80cf86075c91" providerId="ADAL" clId="{9902E67A-C80E-47B3-A1F0-33E44B601513}" dt="2019-12-03T08:33:06.322" v="2571" actId="208"/>
          <ac:spMkLst>
            <pc:docMk/>
            <pc:sldMk cId="2448572921" sldId="444"/>
            <ac:spMk id="81" creationId="{A7FC9536-9149-4BFA-9BBB-708FC08AD959}"/>
          </ac:spMkLst>
        </pc:spChg>
        <pc:spChg chg="mod">
          <ac:chgData name="QinHeyang" userId="7008471d-2297-4141-9f00-80cf86075c91" providerId="ADAL" clId="{9902E67A-C80E-47B3-A1F0-33E44B601513}" dt="2019-12-03T08:33:32.410" v="2575" actId="207"/>
          <ac:spMkLst>
            <pc:docMk/>
            <pc:sldMk cId="2448572921" sldId="444"/>
            <ac:spMk id="82" creationId="{432C17E9-0D2C-46F2-BB94-8DA6E50E5AB9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83" creationId="{E4B015BB-5DCE-4AE0-B9C6-64E8B6018F9E}"/>
          </ac:spMkLst>
        </pc:spChg>
        <pc:spChg chg="mod">
          <ac:chgData name="QinHeyang" userId="7008471d-2297-4141-9f00-80cf86075c91" providerId="ADAL" clId="{9902E67A-C80E-47B3-A1F0-33E44B601513}" dt="2019-12-03T08:32:41.149" v="2569" actId="207"/>
          <ac:spMkLst>
            <pc:docMk/>
            <pc:sldMk cId="2448572921" sldId="444"/>
            <ac:spMk id="84" creationId="{79B6044B-4606-4B15-86BB-C2D72DD9FD9A}"/>
          </ac:spMkLst>
        </pc:spChg>
        <pc:spChg chg="mod">
          <ac:chgData name="QinHeyang" userId="7008471d-2297-4141-9f00-80cf86075c91" providerId="ADAL" clId="{9902E67A-C80E-47B3-A1F0-33E44B601513}" dt="2019-12-03T08:32:35.179" v="2568" actId="207"/>
          <ac:spMkLst>
            <pc:docMk/>
            <pc:sldMk cId="2448572921" sldId="444"/>
            <ac:spMk id="85" creationId="{C4828CF4-A56E-4DEF-A448-803E103CD074}"/>
          </ac:spMkLst>
        </pc:spChg>
        <pc:spChg chg="mod">
          <ac:chgData name="QinHeyang" userId="7008471d-2297-4141-9f00-80cf86075c91" providerId="ADAL" clId="{9902E67A-C80E-47B3-A1F0-33E44B601513}" dt="2019-12-03T08:32:31.750" v="2567" actId="207"/>
          <ac:spMkLst>
            <pc:docMk/>
            <pc:sldMk cId="2448572921" sldId="444"/>
            <ac:spMk id="86" creationId="{45B28E63-EDC1-4158-82CF-C4748D2D6628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87" creationId="{542EF3AF-115B-451B-9BE1-CCBE8311892E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88" creationId="{847DFC75-24FB-4F64-B8F7-6D4550FC17DE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89" creationId="{FBAF573A-0624-48E0-AEF4-50AE7C2AA49D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90" creationId="{D4E54DA7-8B8B-46A2-BA11-86C78470D491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91" creationId="{E14EC560-1FA5-4565-B2E6-26AA764E33DB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92" creationId="{EB8C15D8-C232-4A69-9DB1-711EDE07D22A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93" creationId="{B27BA9F4-D2AD-4884-8912-FDC008B4C2F2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94" creationId="{FF2EADA1-80EF-49C0-AA9B-00EBEEAFF12F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95" creationId="{54284AE9-C39D-4579-8BB6-922877BA7A10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96" creationId="{DE4A34A3-8230-4742-9312-C582A06C5B1E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97" creationId="{43B78934-1BAE-48D6-A421-9D5A3E76A70D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98" creationId="{69FDA2CE-587B-4A31-9A25-B05C999450F4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99" creationId="{BB87F675-F21C-491C-9767-D8F1A122D92D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00" creationId="{D8A94D5C-5E3F-440F-8B22-C68ACB161791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01" creationId="{762A8A84-ED1B-4219-A76A-8FAADC19FD58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02" creationId="{EB2DA60C-86AD-41A8-9672-27586B6AE078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03" creationId="{205DC751-E8B6-48A1-A1A1-FE903773E3B1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04" creationId="{39063C58-88D6-49FA-94A6-1F3B8D406375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05" creationId="{ECC938FF-71F1-4E4D-9D9C-57B0253D4EA9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06" creationId="{4AB58532-5B1F-44EB-A834-99A4722245B5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07" creationId="{A8B933AA-6CBE-42EC-B559-30196ED0B99F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08" creationId="{1114C7AE-4477-47FD-9826-6E112FED53FE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09" creationId="{9E2A1AA9-A77C-4C49-8FA7-052BEBFFA17E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10" creationId="{AF88B34A-8A8E-4E8A-BCD0-16131C29BB34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11" creationId="{96D9CA85-E528-4E90-84C7-A8F82DB9D399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12" creationId="{714D583E-79BB-47D4-B6EE-BCC453DA7225}"/>
          </ac:spMkLst>
        </pc:spChg>
        <pc:spChg chg="mod ord">
          <ac:chgData name="QinHeyang" userId="7008471d-2297-4141-9f00-80cf86075c91" providerId="ADAL" clId="{9902E67A-C80E-47B3-A1F0-33E44B601513}" dt="2019-12-03T08:33:46.326" v="2576" actId="167"/>
          <ac:spMkLst>
            <pc:docMk/>
            <pc:sldMk cId="2448572921" sldId="444"/>
            <ac:spMk id="113" creationId="{401BD626-6AB9-4738-AA49-F8E28F8A1D0D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14" creationId="{98919671-2353-4558-B659-7AA5C296641C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15" creationId="{9FE086AE-50AB-452F-BBAC-1FD32217DE94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16" creationId="{23BE03A4-9A87-4BC6-A1F1-EEE91590FD6A}"/>
          </ac:spMkLst>
        </pc:spChg>
        <pc:spChg chg="mod">
          <ac:chgData name="QinHeyang" userId="7008471d-2297-4141-9f00-80cf86075c91" providerId="ADAL" clId="{9902E67A-C80E-47B3-A1F0-33E44B601513}" dt="2019-12-03T08:32:57.436" v="2570" actId="207"/>
          <ac:spMkLst>
            <pc:docMk/>
            <pc:sldMk cId="2448572921" sldId="444"/>
            <ac:spMk id="117" creationId="{0BF521A5-D21E-49B3-A525-9B3D39FF3C1C}"/>
          </ac:spMkLst>
        </pc:spChg>
        <pc:spChg chg="mod">
          <ac:chgData name="QinHeyang" userId="7008471d-2297-4141-9f00-80cf86075c91" providerId="ADAL" clId="{9902E67A-C80E-47B3-A1F0-33E44B601513}" dt="2019-12-03T08:32:21.185" v="2566" actId="207"/>
          <ac:spMkLst>
            <pc:docMk/>
            <pc:sldMk cId="2448572921" sldId="444"/>
            <ac:spMk id="118" creationId="{C021526A-AACF-494A-87F7-30C30C18BB93}"/>
          </ac:spMkLst>
        </pc:spChg>
        <pc:cxnChg chg="mod">
          <ac:chgData name="QinHeyang" userId="7008471d-2297-4141-9f00-80cf86075c91" providerId="ADAL" clId="{9902E67A-C80E-47B3-A1F0-33E44B601513}" dt="2019-12-03T08:32:21.185" v="2566" actId="207"/>
          <ac:cxnSpMkLst>
            <pc:docMk/>
            <pc:sldMk cId="2448572921" sldId="444"/>
            <ac:cxnSpMk id="63" creationId="{8C60452F-60AC-4434-AA79-64679F43E34A}"/>
          </ac:cxnSpMkLst>
        </pc:cxnChg>
        <pc:cxnChg chg="mod">
          <ac:chgData name="QinHeyang" userId="7008471d-2297-4141-9f00-80cf86075c91" providerId="ADAL" clId="{9902E67A-C80E-47B3-A1F0-33E44B601513}" dt="2019-12-03T08:32:21.185" v="2566" actId="207"/>
          <ac:cxnSpMkLst>
            <pc:docMk/>
            <pc:sldMk cId="2448572921" sldId="444"/>
            <ac:cxnSpMk id="67" creationId="{FF8C4398-44B5-4F12-BBBB-25A6BF2DF04E}"/>
          </ac:cxnSpMkLst>
        </pc:cxnChg>
        <pc:cxnChg chg="mod">
          <ac:chgData name="QinHeyang" userId="7008471d-2297-4141-9f00-80cf86075c91" providerId="ADAL" clId="{9902E67A-C80E-47B3-A1F0-33E44B601513}" dt="2019-12-03T08:32:21.185" v="2566" actId="207"/>
          <ac:cxnSpMkLst>
            <pc:docMk/>
            <pc:sldMk cId="2448572921" sldId="444"/>
            <ac:cxnSpMk id="70" creationId="{197FB828-1B70-42D9-A960-1EA2044CF59A}"/>
          </ac:cxnSpMkLst>
        </pc:cxnChg>
      </pc:sldChg>
      <pc:sldMasterChg chg="delSp delSldLayout modSldLayout">
        <pc:chgData name="QinHeyang" userId="7008471d-2297-4141-9f00-80cf86075c91" providerId="ADAL" clId="{9902E67A-C80E-47B3-A1F0-33E44B601513}" dt="2019-11-14T08:17:13.697" v="1250" actId="478"/>
        <pc:sldMasterMkLst>
          <pc:docMk/>
          <pc:sldMasterMk cId="1750715803" sldId="2147483672"/>
        </pc:sldMasterMkLst>
        <pc:spChg chg="del">
          <ac:chgData name="QinHeyang" userId="7008471d-2297-4141-9f00-80cf86075c91" providerId="ADAL" clId="{9902E67A-C80E-47B3-A1F0-33E44B601513}" dt="2019-11-14T08:17:13.697" v="1250" actId="478"/>
          <ac:spMkLst>
            <pc:docMk/>
            <pc:sldMasterMk cId="1750715803" sldId="2147483672"/>
            <ac:spMk id="8" creationId="{97396A50-A775-408A-BBBA-BD9250D084AA}"/>
          </ac:spMkLst>
        </pc:spChg>
        <pc:sldLayoutChg chg="addSp delSp modSp">
          <pc:chgData name="QinHeyang" userId="7008471d-2297-4141-9f00-80cf86075c91" providerId="ADAL" clId="{9902E67A-C80E-47B3-A1F0-33E44B601513}" dt="2019-11-14T08:16:36.091" v="1249"/>
          <pc:sldLayoutMkLst>
            <pc:docMk/>
            <pc:sldMasterMk cId="1750715803" sldId="2147483672"/>
            <pc:sldLayoutMk cId="2878751008" sldId="2147483673"/>
          </pc:sldLayoutMkLst>
          <pc:spChg chg="del">
            <ac:chgData name="QinHeyang" userId="7008471d-2297-4141-9f00-80cf86075c91" providerId="ADAL" clId="{9902E67A-C80E-47B3-A1F0-33E44B601513}" dt="2019-11-14T08:10:50.140" v="1203"/>
            <ac:spMkLst>
              <pc:docMk/>
              <pc:sldMasterMk cId="1750715803" sldId="2147483672"/>
              <pc:sldLayoutMk cId="2878751008" sldId="2147483673"/>
              <ac:spMk id="4" creationId="{00000000-0000-0000-0000-000000000000}"/>
            </ac:spMkLst>
          </pc:spChg>
          <pc:spChg chg="del">
            <ac:chgData name="QinHeyang" userId="7008471d-2297-4141-9f00-80cf86075c91" providerId="ADAL" clId="{9902E67A-C80E-47B3-A1F0-33E44B601513}" dt="2019-11-14T08:10:50.140" v="1203"/>
            <ac:spMkLst>
              <pc:docMk/>
              <pc:sldMasterMk cId="1750715803" sldId="2147483672"/>
              <pc:sldLayoutMk cId="2878751008" sldId="2147483673"/>
              <ac:spMk id="5" creationId="{00000000-0000-0000-0000-000000000000}"/>
            </ac:spMkLst>
          </pc:spChg>
          <pc:spChg chg="del">
            <ac:chgData name="QinHeyang" userId="7008471d-2297-4141-9f00-80cf86075c91" providerId="ADAL" clId="{9902E67A-C80E-47B3-A1F0-33E44B601513}" dt="2019-11-14T08:10:50.140" v="1203"/>
            <ac:spMkLst>
              <pc:docMk/>
              <pc:sldMasterMk cId="1750715803" sldId="2147483672"/>
              <pc:sldLayoutMk cId="2878751008" sldId="2147483673"/>
              <ac:spMk id="6" creationId="{00000000-0000-0000-0000-000000000000}"/>
            </ac:spMkLst>
          </pc:spChg>
          <pc:spChg chg="add del mod">
            <ac:chgData name="QinHeyang" userId="7008471d-2297-4141-9f00-80cf86075c91" providerId="ADAL" clId="{9902E67A-C80E-47B3-A1F0-33E44B601513}" dt="2019-11-14T08:15:46.044" v="1248" actId="478"/>
            <ac:spMkLst>
              <pc:docMk/>
              <pc:sldMasterMk cId="1750715803" sldId="2147483672"/>
              <pc:sldLayoutMk cId="2878751008" sldId="2147483673"/>
              <ac:spMk id="7" creationId="{D7B78CDE-115D-41A1-8ABD-ED51400246BC}"/>
            </ac:spMkLst>
          </pc:spChg>
          <pc:spChg chg="add mod">
            <ac:chgData name="QinHeyang" userId="7008471d-2297-4141-9f00-80cf86075c91" providerId="ADAL" clId="{9902E67A-C80E-47B3-A1F0-33E44B601513}" dt="2019-11-14T08:16:36.091" v="1249"/>
            <ac:spMkLst>
              <pc:docMk/>
              <pc:sldMasterMk cId="1750715803" sldId="2147483672"/>
              <pc:sldLayoutMk cId="2878751008" sldId="2147483673"/>
              <ac:spMk id="8" creationId="{555D55F6-EF6C-4F8A-9DCB-B0ED3C476C24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81F86A6-4895-43C5-9C91-3CC651B28F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CC4734-92C3-4940-BC1D-3E42D2BA4E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E4630-0488-4383-A2B8-0EED1AE5250A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F164F9-1726-46A2-A439-9286A84E43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38104F-F95B-45E3-8F3B-C68BB03DA7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B3D2E-F230-40A1-845C-171C1B0043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513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1B8E4-85D4-5944-99D3-6E8BBA567C3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33880-2939-3547-96ED-80D56EC6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49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330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36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Neural Network is a common and promising function estimator. We choose this structure because its suitable </a:t>
            </a:r>
            <a:r>
              <a:rPr lang="en-US" altLang="zh-CN" sz="1200"/>
              <a:t>representational capability 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818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Arrival</a:t>
            </a:r>
            <a:r>
              <a:rPr lang="zh-CN" altLang="en-US"/>
              <a:t>是否可删？</a:t>
            </a:r>
          </a:p>
        </p:txBody>
      </p:sp>
    </p:spTree>
    <p:extLst>
      <p:ext uri="{BB962C8B-B14F-4D97-AF65-F5344CB8AC3E}">
        <p14:creationId xmlns:p14="http://schemas.microsoft.com/office/powerpoint/2010/main" val="3089534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Baselines: They target system tuning; they are point based reinforcement learning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387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Neural Network is a common and promising function estimator. We choose this structure because its suitable </a:t>
            </a:r>
            <a:r>
              <a:rPr lang="en-US" altLang="zh-CN" sz="1200"/>
              <a:t>representational capability 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280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Neural Network is a common and promising function estimator. We choose this structure because its suitable </a:t>
            </a:r>
            <a:r>
              <a:rPr lang="en-US" altLang="zh-CN" sz="1200"/>
              <a:t>representational capability 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640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Neural Network is a common and promising function estimator. We choose this structure because its suitable </a:t>
            </a:r>
            <a:r>
              <a:rPr lang="en-US" altLang="zh-CN" sz="1200"/>
              <a:t>representational capability 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647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Neural Network is a common and promising function estimator. We choose this structure because its suitable </a:t>
            </a:r>
            <a:r>
              <a:rPr lang="en-US" altLang="zh-CN" sz="1200"/>
              <a:t>representational capability 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31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3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577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3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7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9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变量改成斜体，</a:t>
            </a:r>
            <a:r>
              <a:rPr lang="en-US" altLang="zh-CN"/>
              <a:t>set</a:t>
            </a:r>
            <a:r>
              <a:rPr lang="zh-CN" altLang="en-US"/>
              <a:t>换成花体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3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37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Need to talk about estimation error here.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27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5300"/>
            <a:ext cx="7772400" cy="110251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208" y="4767263"/>
            <a:ext cx="457200" cy="273844"/>
          </a:xfrm>
          <a:prstGeom prst="rect">
            <a:avLst/>
          </a:prstGeom>
        </p:spPr>
        <p:txBody>
          <a:bodyPr/>
          <a:lstStyle/>
          <a:p>
            <a:fld id="{017B6292-FE13-5D44-A34A-DDD06CF37A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3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249" y="53788"/>
            <a:ext cx="7310939" cy="41495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104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55D55F6-EF6C-4F8A-9DCB-B0ED3C476C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66501" y="4762903"/>
            <a:ext cx="515155" cy="273844"/>
          </a:xfrm>
          <a:prstGeom prst="rect">
            <a:avLst/>
          </a:prstGeom>
        </p:spPr>
        <p:txBody>
          <a:bodyPr/>
          <a:lstStyle/>
          <a:p>
            <a:fld id="{017B6292-FE13-5D44-A34A-DDD06CF37A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5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6AC2B9B-5476-42D8-886F-23AB14D167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3259"/>
            <a:ext cx="9144000" cy="51723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0F69B3-11B8-4F72-A5A6-CC7C07ED6D88}"/>
              </a:ext>
            </a:extLst>
          </p:cNvPr>
          <p:cNvSpPr txBox="1"/>
          <p:nvPr userDrawn="1"/>
        </p:nvSpPr>
        <p:spPr>
          <a:xfrm>
            <a:off x="7766904" y="69057"/>
            <a:ext cx="137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SC19 Denver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1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image" Target="../media/image47.svg"/><Relationship Id="rId7" Type="http://schemas.openxmlformats.org/officeDocument/2006/relationships/image" Target="../media/image50.tm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8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tmp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tmp"/><Relationship Id="rId4" Type="http://schemas.openxmlformats.org/officeDocument/2006/relationships/image" Target="../media/image51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4.png"/><Relationship Id="rId4" Type="http://schemas.openxmlformats.org/officeDocument/2006/relationships/image" Target="../media/image18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51.tmp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hyperlink" Target="https://www.cse.unr.edu/~heyangq/" TargetMode="Externa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m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2.wdp"/><Relationship Id="rId3" Type="http://schemas.openxmlformats.org/officeDocument/2006/relationships/image" Target="../media/image94.tmp"/><Relationship Id="rId7" Type="http://schemas.openxmlformats.org/officeDocument/2006/relationships/image" Target="../media/image96.tmp"/><Relationship Id="rId12" Type="http://schemas.openxmlformats.org/officeDocument/2006/relationships/image" Target="../media/image100.png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microsoft.com/office/2007/relationships/hdphoto" Target="../media/hdphoto1.wdp"/><Relationship Id="rId5" Type="http://schemas.openxmlformats.org/officeDocument/2006/relationships/image" Target="../media/image59.tmp"/><Relationship Id="rId15" Type="http://schemas.openxmlformats.org/officeDocument/2006/relationships/image" Target="../media/image102.tmp"/><Relationship Id="rId10" Type="http://schemas.openxmlformats.org/officeDocument/2006/relationships/image" Target="../media/image99.png"/><Relationship Id="rId4" Type="http://schemas.openxmlformats.org/officeDocument/2006/relationships/image" Target="../media/image95.tmp"/><Relationship Id="rId9" Type="http://schemas.openxmlformats.org/officeDocument/2006/relationships/image" Target="../media/image97.tmp"/><Relationship Id="rId14" Type="http://schemas.openxmlformats.org/officeDocument/2006/relationships/image" Target="../media/image101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51.tmp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crosoft/AzureML-BERT/tree/master/finetune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20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19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9.jpeg"/><Relationship Id="rId10" Type="http://schemas.openxmlformats.org/officeDocument/2006/relationships/image" Target="../media/image41.tmp"/><Relationship Id="rId4" Type="http://schemas.openxmlformats.org/officeDocument/2006/relationships/image" Target="../media/image6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084" y="986794"/>
            <a:ext cx="8555832" cy="1076505"/>
          </a:xfrm>
        </p:spPr>
        <p:txBody>
          <a:bodyPr>
            <a:noAutofit/>
          </a:bodyPr>
          <a:lstStyle/>
          <a:p>
            <a:pPr>
              <a:lnSpc>
                <a:spcPts val="4700"/>
              </a:lnSpc>
            </a:pPr>
            <a:r>
              <a:rPr lang="en-US" sz="3200">
                <a:latin typeface="Calibri" pitchFamily="34" charset="0"/>
                <a:cs typeface="Calibri" pitchFamily="34" charset="0"/>
              </a:rPr>
              <a:t>Swift Machine Learning Model Serving Scheduling:</a:t>
            </a:r>
            <a:br>
              <a:rPr lang="en-US" sz="3200">
                <a:latin typeface="Calibri" pitchFamily="34" charset="0"/>
                <a:cs typeface="Calibri" pitchFamily="34" charset="0"/>
              </a:rPr>
            </a:br>
            <a:r>
              <a:rPr lang="en-US" sz="3200">
                <a:latin typeface="Calibri" pitchFamily="34" charset="0"/>
                <a:cs typeface="Calibri" pitchFamily="34" charset="0"/>
              </a:rPr>
              <a:t>A Region Based Reinforcement Learning Approach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108" y="2387532"/>
            <a:ext cx="745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/>
              <a:t>Heyang Qin</a:t>
            </a:r>
            <a:r>
              <a:rPr lang="en-US" altLang="zh-CN" b="1" baseline="30000"/>
              <a:t>1</a:t>
            </a:r>
            <a:r>
              <a:rPr lang="en-US" altLang="zh-CN"/>
              <a:t>, Syed Zawad</a:t>
            </a:r>
            <a:r>
              <a:rPr lang="en-US" altLang="zh-CN" baseline="30000"/>
              <a:t>1</a:t>
            </a:r>
            <a:r>
              <a:rPr lang="en-US" altLang="zh-CN"/>
              <a:t>, Yanqi Zhou</a:t>
            </a:r>
            <a:r>
              <a:rPr lang="en-US" altLang="zh-CN" baseline="30000"/>
              <a:t>2</a:t>
            </a:r>
            <a:r>
              <a:rPr lang="en-US" altLang="zh-CN"/>
              <a:t>, Lei Yang</a:t>
            </a:r>
            <a:r>
              <a:rPr lang="en-US" altLang="zh-CN" baseline="30000"/>
              <a:t>1</a:t>
            </a:r>
            <a:r>
              <a:rPr lang="en-US" altLang="zh-CN"/>
              <a:t>, Dongfang Zhao</a:t>
            </a:r>
            <a:r>
              <a:rPr lang="en-US" altLang="zh-CN" baseline="30000"/>
              <a:t>1</a:t>
            </a:r>
            <a:r>
              <a:rPr lang="en-US" altLang="zh-CN"/>
              <a:t>, Feng Yan</a:t>
            </a:r>
            <a:r>
              <a:rPr lang="en-US" altLang="zh-CN" baseline="30000"/>
              <a:t>1</a:t>
            </a:r>
          </a:p>
        </p:txBody>
      </p:sp>
      <p:pic>
        <p:nvPicPr>
          <p:cNvPr id="1026" name="Picture 2" descr="“google brain”的图片搜索结果">
            <a:extLst>
              <a:ext uri="{FF2B5EF4-FFF2-40B4-BE49-F238E27FC236}">
                <a16:creationId xmlns:a16="http://schemas.microsoft.com/office/drawing/2014/main" id="{F23F4C9A-E948-48A9-8AD0-B40EB0187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t="32169" r="13281" b="34081"/>
          <a:stretch/>
        </p:blipFill>
        <p:spPr bwMode="auto">
          <a:xfrm>
            <a:off x="4866398" y="3324818"/>
            <a:ext cx="2391778" cy="58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“unr”的图片搜索结果">
            <a:extLst>
              <a:ext uri="{FF2B5EF4-FFF2-40B4-BE49-F238E27FC236}">
                <a16:creationId xmlns:a16="http://schemas.microsoft.com/office/drawing/2014/main" id="{184E26E1-3549-4496-B334-1723A7C03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563113" y="3224008"/>
            <a:ext cx="707496" cy="707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1BB6A81-92F9-40C2-9566-1BAF28AE2832}"/>
              </a:ext>
            </a:extLst>
          </p:cNvPr>
          <p:cNvSpPr txBox="1"/>
          <p:nvPr/>
        </p:nvSpPr>
        <p:spPr>
          <a:xfrm>
            <a:off x="1591732" y="2833679"/>
            <a:ext cx="280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aseline="30000"/>
              <a:t>1</a:t>
            </a:r>
            <a:r>
              <a:rPr lang="en-US" altLang="zh-CN"/>
              <a:t>University of Nevada, Reno</a:t>
            </a:r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23D525-635E-405B-843C-EAF21AAF2D1B}"/>
              </a:ext>
            </a:extLst>
          </p:cNvPr>
          <p:cNvSpPr txBox="1"/>
          <p:nvPr/>
        </p:nvSpPr>
        <p:spPr>
          <a:xfrm>
            <a:off x="5308479" y="2895315"/>
            <a:ext cx="150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aseline="30000"/>
              <a:t>2</a:t>
            </a:r>
            <a:r>
              <a:rPr lang="en-US" altLang="zh-CN"/>
              <a:t>Google Brain</a:t>
            </a:r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AB14362-A55F-4159-B12A-5DE13D11652B}"/>
              </a:ext>
            </a:extLst>
          </p:cNvPr>
          <p:cNvGrpSpPr/>
          <p:nvPr/>
        </p:nvGrpSpPr>
        <p:grpSpPr>
          <a:xfrm>
            <a:off x="3152442" y="4104641"/>
            <a:ext cx="2869207" cy="916147"/>
            <a:chOff x="6088247" y="3341468"/>
            <a:chExt cx="2869207" cy="916147"/>
          </a:xfrm>
        </p:grpSpPr>
        <p:pic>
          <p:nvPicPr>
            <p:cNvPr id="6" name="Picture 2" descr="“aws”的图片搜索结果">
              <a:extLst>
                <a:ext uri="{FF2B5EF4-FFF2-40B4-BE49-F238E27FC236}">
                  <a16:creationId xmlns:a16="http://schemas.microsoft.com/office/drawing/2014/main" id="{A08DC468-B316-4E75-827B-B548F3E1F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252" y="3694870"/>
              <a:ext cx="827085" cy="494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11C001D-7859-4E5A-AB3D-E1F2A506FF39}"/>
                </a:ext>
              </a:extLst>
            </p:cNvPr>
            <p:cNvSpPr txBox="1"/>
            <p:nvPr/>
          </p:nvSpPr>
          <p:spPr>
            <a:xfrm>
              <a:off x="6088247" y="3341468"/>
              <a:ext cx="28692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/>
                <a:t>Resource Acknowledgement</a:t>
              </a:r>
              <a:endParaRPr lang="zh-CN" altLang="en-US" sz="160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95A031E-977A-44E1-A5C1-83E92BF22D17}"/>
                </a:ext>
              </a:extLst>
            </p:cNvPr>
            <p:cNvSpPr/>
            <p:nvPr/>
          </p:nvSpPr>
          <p:spPr>
            <a:xfrm>
              <a:off x="6278882" y="3400213"/>
              <a:ext cx="2485814" cy="85740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“Office of Information Technology site:unr.edu”的图片搜索结果">
            <a:extLst>
              <a:ext uri="{FF2B5EF4-FFF2-40B4-BE49-F238E27FC236}">
                <a16:creationId xmlns:a16="http://schemas.microsoft.com/office/drawing/2014/main" id="{604CE7E1-38D6-421E-A320-1E8FDA07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17" y="4405961"/>
            <a:ext cx="1123573" cy="59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C09582A4-0F2B-46AB-9D95-7CCB80FC0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81A0B269-35A8-42BF-9E23-6D505DF5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8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D740-E2B7-4EC9-8391-E35AA2ED7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49" y="53788"/>
            <a:ext cx="7310939" cy="414953"/>
          </a:xfrm>
        </p:spPr>
        <p:txBody>
          <a:bodyPr>
            <a:normAutofit fontScale="90000"/>
          </a:bodyPr>
          <a:lstStyle/>
          <a:p>
            <a:r>
              <a:rPr lang="en-US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F2C4A-E415-4838-8341-04C18C33E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662797"/>
            <a:ext cx="3868086" cy="25606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/>
              <a:t>Model Based</a:t>
            </a:r>
            <a:endParaRPr lang="en-US"/>
          </a:p>
          <a:p>
            <a:pPr marL="0" indent="0">
              <a:buNone/>
            </a:pPr>
            <a:r>
              <a:rPr lang="en-US" sz="2400"/>
              <a:t>Most </a:t>
            </a:r>
            <a:r>
              <a:rPr lang="en-US" altLang="zh-CN" sz="2400"/>
              <a:t>have assumption on workloads / applications</a:t>
            </a:r>
            <a:endParaRPr lang="en-US" sz="2400"/>
          </a:p>
          <a:p>
            <a:pPr>
              <a:buFont typeface="Wingdings" panose="05000000000000000000" pitchFamily="2" charset="2"/>
              <a:buChar char="v"/>
            </a:pPr>
            <a:r>
              <a:rPr lang="en-US" sz="1400"/>
              <a:t>[SC ‘16] </a:t>
            </a:r>
            <a:r>
              <a:rPr lang="en-US" sz="1400" i="1"/>
              <a:t>SERF: efficient scheduling for fast deep neural network serving via judicious parallelism</a:t>
            </a:r>
            <a:endParaRPr lang="en-US" sz="1400"/>
          </a:p>
          <a:p>
            <a:pPr>
              <a:buFont typeface="Wingdings" panose="05000000000000000000" pitchFamily="2" charset="2"/>
              <a:buChar char="v"/>
            </a:pPr>
            <a:r>
              <a:rPr lang="en-US" sz="1400"/>
              <a:t>[INFOCOM ’17] </a:t>
            </a:r>
            <a:r>
              <a:rPr lang="en-US" sz="1400" i="1"/>
              <a:t>Adaptive scheduling of parallel jobs in spark streaming.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229F917-148F-4753-9890-36B6067ECA00}"/>
              </a:ext>
            </a:extLst>
          </p:cNvPr>
          <p:cNvGrpSpPr/>
          <p:nvPr/>
        </p:nvGrpSpPr>
        <p:grpSpPr>
          <a:xfrm>
            <a:off x="409667" y="3142142"/>
            <a:ext cx="3532609" cy="1033309"/>
            <a:chOff x="175096" y="3616804"/>
            <a:chExt cx="7343234" cy="1033309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35503F03-33B3-4B97-BBC5-0ACCC7DC602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61493" y="3616804"/>
              <a:ext cx="6556837" cy="428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Arial"/>
                  <a:ea typeface="ＭＳ Ｐゴシック" charset="0"/>
                  <a:cs typeface="Arial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Arial"/>
                  <a:ea typeface="ＭＳ Ｐゴシック" charset="0"/>
                  <a:cs typeface="Arial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Arial"/>
                  <a:ea typeface="ＭＳ Ｐゴシック" charset="0"/>
                  <a:cs typeface="Arial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200" kern="1200">
                  <a:solidFill>
                    <a:schemeClr val="tx1"/>
                  </a:solidFill>
                  <a:latin typeface="Arial"/>
                  <a:ea typeface="ＭＳ Ｐゴシック" charset="0"/>
                  <a:cs typeface="Arial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tx1"/>
                  </a:solidFill>
                  <a:latin typeface="Arial"/>
                  <a:ea typeface="ＭＳ Ｐゴシック" charset="0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/>
                <a:t>Failed due to</a:t>
              </a:r>
              <a:r>
                <a:rPr lang="en-US" altLang="zh-CN" sz="1800"/>
                <a:t>:</a:t>
              </a:r>
              <a:endParaRPr lang="en-US" sz="1800"/>
            </a:p>
            <a:p>
              <a:r>
                <a:rPr lang="en-US" altLang="zh-CN" sz="1800"/>
                <a:t>Various Architectures</a:t>
              </a:r>
              <a:endParaRPr lang="zh-CN" altLang="en-US" sz="1800"/>
            </a:p>
            <a:p>
              <a:r>
                <a:rPr lang="en-US" altLang="zh-CN" sz="1800"/>
                <a:t>Fast Evolving Platforms</a:t>
              </a:r>
              <a:endParaRPr lang="zh-CN" altLang="en-US" sz="1800"/>
            </a:p>
            <a:p>
              <a:r>
                <a:rPr lang="en-US" altLang="zh-CN" sz="1800"/>
                <a:t>Heterogeneous Requests</a:t>
              </a:r>
              <a:endParaRPr lang="zh-CN" altLang="en-US" sz="1800"/>
            </a:p>
            <a:p>
              <a:r>
                <a:rPr lang="en-US" altLang="zh-CN" sz="1800"/>
                <a:t>Different Infrastructures</a:t>
              </a:r>
              <a:endParaRPr lang="en-US" sz="1800"/>
            </a:p>
          </p:txBody>
        </p:sp>
        <p:pic>
          <p:nvPicPr>
            <p:cNvPr id="6" name="Graphic 5" descr="Close">
              <a:extLst>
                <a:ext uri="{FF2B5EF4-FFF2-40B4-BE49-F238E27FC236}">
                  <a16:creationId xmlns:a16="http://schemas.microsoft.com/office/drawing/2014/main" id="{C5B2EC0A-BAA0-41AD-BA6B-8A3BD5A84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5096" y="4312086"/>
              <a:ext cx="675827" cy="338027"/>
            </a:xfrm>
            <a:prstGeom prst="rect">
              <a:avLst/>
            </a:prstGeom>
          </p:spPr>
        </p:pic>
      </p:grpSp>
      <p:pic>
        <p:nvPicPr>
          <p:cNvPr id="1028" name="Picture 4" descr="“tensorflow version”的图片搜索结果">
            <a:extLst>
              <a:ext uri="{FF2B5EF4-FFF2-40B4-BE49-F238E27FC236}">
                <a16:creationId xmlns:a16="http://schemas.microsoft.com/office/drawing/2014/main" id="{612CF5AB-1F4B-459B-B97E-ACE5A674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54" y="981788"/>
            <a:ext cx="2089345" cy="139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CF80A11-00F2-4C98-A668-E94E3EA38834}"/>
              </a:ext>
            </a:extLst>
          </p:cNvPr>
          <p:cNvSpPr txBox="1"/>
          <p:nvPr/>
        </p:nvSpPr>
        <p:spPr>
          <a:xfrm>
            <a:off x="6813782" y="580780"/>
            <a:ext cx="23302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Fast Evolving Platforms</a:t>
            </a:r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87B41C6-1374-4307-8634-89FC5E09A0E6}"/>
              </a:ext>
            </a:extLst>
          </p:cNvPr>
          <p:cNvGrpSpPr/>
          <p:nvPr/>
        </p:nvGrpSpPr>
        <p:grpSpPr>
          <a:xfrm>
            <a:off x="4589047" y="1689253"/>
            <a:ext cx="1770040" cy="839581"/>
            <a:chOff x="6800850" y="616844"/>
            <a:chExt cx="1770040" cy="96501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D37D37C-9A2B-468E-B824-3E8C7BFFE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76" r="24837"/>
            <a:stretch/>
          </p:blipFill>
          <p:spPr>
            <a:xfrm>
              <a:off x="6800850" y="616844"/>
              <a:ext cx="1770040" cy="758143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A48181A-A4A2-40AB-8083-4DCF0A5AED60}"/>
                </a:ext>
              </a:extLst>
            </p:cNvPr>
            <p:cNvSpPr txBox="1"/>
            <p:nvPr/>
          </p:nvSpPr>
          <p:spPr>
            <a:xfrm>
              <a:off x="7452796" y="1304856"/>
              <a:ext cx="50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/>
                <a:t>CNN</a:t>
              </a:r>
              <a:endParaRPr lang="zh-CN" altLang="en-US" sz="1200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E1F7B14-A577-4E74-BD3A-E0A5A70BAE46}"/>
              </a:ext>
            </a:extLst>
          </p:cNvPr>
          <p:cNvGrpSpPr/>
          <p:nvPr/>
        </p:nvGrpSpPr>
        <p:grpSpPr>
          <a:xfrm>
            <a:off x="4635137" y="930230"/>
            <a:ext cx="1726485" cy="783303"/>
            <a:chOff x="4957445" y="811750"/>
            <a:chExt cx="1726485" cy="783303"/>
          </a:xfrm>
        </p:grpSpPr>
        <p:pic>
          <p:nvPicPr>
            <p:cNvPr id="1026" name="Picture 2" descr="“tensorboard lstm”的图片搜索结果">
              <a:extLst>
                <a:ext uri="{FF2B5EF4-FFF2-40B4-BE49-F238E27FC236}">
                  <a16:creationId xmlns:a16="http://schemas.microsoft.com/office/drawing/2014/main" id="{CA08BDC9-09F5-4F50-9E46-C2D056587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445" y="811750"/>
              <a:ext cx="1726485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39708C0-3477-4578-9960-AED4AAD64400}"/>
                </a:ext>
              </a:extLst>
            </p:cNvPr>
            <p:cNvSpPr txBox="1"/>
            <p:nvPr/>
          </p:nvSpPr>
          <p:spPr>
            <a:xfrm>
              <a:off x="5562298" y="1318054"/>
              <a:ext cx="4661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/>
                <a:t>RNN</a:t>
              </a:r>
              <a:endParaRPr lang="zh-CN" altLang="en-US" sz="1200"/>
            </a:p>
          </p:txBody>
        </p:sp>
      </p:grpSp>
      <p:pic>
        <p:nvPicPr>
          <p:cNvPr id="19" name="图片 18" descr="图片包含 文字, 地图&#10;&#10;描述已自动生成">
            <a:extLst>
              <a:ext uri="{FF2B5EF4-FFF2-40B4-BE49-F238E27FC236}">
                <a16:creationId xmlns:a16="http://schemas.microsoft.com/office/drawing/2014/main" id="{4AE55AAF-670C-4215-BA61-28E53E2A60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"/>
          <a:stretch/>
        </p:blipFill>
        <p:spPr>
          <a:xfrm>
            <a:off x="4468378" y="2935776"/>
            <a:ext cx="1960747" cy="189241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456D05-760E-4728-A156-16B8CBFD254B}"/>
              </a:ext>
            </a:extLst>
          </p:cNvPr>
          <p:cNvSpPr txBox="1"/>
          <p:nvPr/>
        </p:nvSpPr>
        <p:spPr>
          <a:xfrm>
            <a:off x="4336918" y="580780"/>
            <a:ext cx="21788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Various Architectures</a:t>
            </a:r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ED16D8C-FCE5-4B45-AA2A-41DFF0D753F0}"/>
              </a:ext>
            </a:extLst>
          </p:cNvPr>
          <p:cNvSpPr txBox="1"/>
          <p:nvPr/>
        </p:nvSpPr>
        <p:spPr>
          <a:xfrm>
            <a:off x="4219706" y="2585107"/>
            <a:ext cx="25573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Heterogeneous Requests</a:t>
            </a:r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D51ABBE-F79F-4EB7-B02B-F287F4858169}"/>
              </a:ext>
            </a:extLst>
          </p:cNvPr>
          <p:cNvSpPr txBox="1"/>
          <p:nvPr/>
        </p:nvSpPr>
        <p:spPr>
          <a:xfrm>
            <a:off x="6676351" y="2585107"/>
            <a:ext cx="248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Different Infrastructures</a:t>
            </a:r>
            <a:endParaRPr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5DFE9A89-E947-46B1-ADA2-D663E1AC22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66501" y="4762903"/>
            <a:ext cx="515155" cy="273844"/>
          </a:xfrm>
        </p:spPr>
        <p:txBody>
          <a:bodyPr/>
          <a:lstStyle/>
          <a:p>
            <a:fld id="{017B6292-FE13-5D44-A34A-DDD06CF37AC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CF95A33-61D6-4B5D-849C-D902D0F9A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l="2676" t="1486" r="58771" b="2790"/>
          <a:stretch/>
        </p:blipFill>
        <p:spPr>
          <a:xfrm>
            <a:off x="6858628" y="3417890"/>
            <a:ext cx="1074388" cy="96573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0442552-3143-463F-A956-A18DD08D97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l="59164" t="1575" r="3289" b="2271"/>
          <a:stretch/>
        </p:blipFill>
        <p:spPr>
          <a:xfrm>
            <a:off x="7962900" y="3407048"/>
            <a:ext cx="1041632" cy="9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4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EDFE0E-E05C-4B82-9ADD-54199D3F06E3}"/>
              </a:ext>
            </a:extLst>
          </p:cNvPr>
          <p:cNvSpPr txBox="1">
            <a:spLocks/>
          </p:cNvSpPr>
          <p:nvPr/>
        </p:nvSpPr>
        <p:spPr>
          <a:xfrm>
            <a:off x="457200" y="683115"/>
            <a:ext cx="4491318" cy="3404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300"/>
              <a:t>Model Free</a:t>
            </a:r>
            <a:endParaRPr lang="en-US" sz="3300"/>
          </a:p>
          <a:p>
            <a:pPr marL="0" indent="0">
              <a:buNone/>
            </a:pPr>
            <a:r>
              <a:rPr lang="en-US" altLang="zh-CN" sz="2400"/>
              <a:t>Most are heuristic or learning based.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sz="1600"/>
              <a:t>[NSDI ‘17] </a:t>
            </a:r>
            <a:r>
              <a:rPr lang="en-US" altLang="zh-CN" sz="1600" i="1"/>
              <a:t>CherryPick: Adaptively Unearthing the Best Cloud Configurations for Big Data Analytics.</a:t>
            </a:r>
            <a:endParaRPr lang="en-US" altLang="zh-CN" sz="160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sz="1600"/>
              <a:t>[ASPLOS ‘15] </a:t>
            </a:r>
            <a:r>
              <a:rPr lang="en-US" altLang="zh-CN" sz="1600" i="1"/>
              <a:t>Few-to-Many: Incremental Parallelism for Reducing Tail Latency in Interactive Services.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2D740-E2B7-4EC9-8391-E35AA2ED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Related Work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A20C758-2E68-466B-BA28-F9D71D212141}"/>
              </a:ext>
            </a:extLst>
          </p:cNvPr>
          <p:cNvGrpSpPr/>
          <p:nvPr/>
        </p:nvGrpSpPr>
        <p:grpSpPr>
          <a:xfrm>
            <a:off x="400549" y="3748171"/>
            <a:ext cx="4469478" cy="737588"/>
            <a:chOff x="-55573" y="3384322"/>
            <a:chExt cx="9290704" cy="737588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63F6F0C3-89B9-4B37-81D8-08BC1B7DEE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59" y="3384322"/>
              <a:ext cx="8402972" cy="44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Arial"/>
                  <a:ea typeface="ＭＳ Ｐゴシック" charset="0"/>
                  <a:cs typeface="Arial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Arial"/>
                  <a:ea typeface="ＭＳ Ｐゴシック" charset="0"/>
                  <a:cs typeface="Arial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Arial"/>
                  <a:ea typeface="ＭＳ Ｐゴシック" charset="0"/>
                  <a:cs typeface="Arial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200" kern="1200">
                  <a:solidFill>
                    <a:schemeClr val="tx1"/>
                  </a:solidFill>
                  <a:latin typeface="Arial"/>
                  <a:ea typeface="ＭＳ Ｐゴシック" charset="0"/>
                  <a:cs typeface="Arial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tx1"/>
                  </a:solidFill>
                  <a:latin typeface="Arial"/>
                  <a:ea typeface="ＭＳ Ｐゴシック" charset="0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/>
                <a:t>Too slow/costly due to:</a:t>
              </a:r>
            </a:p>
            <a:p>
              <a:r>
                <a:rPr lang="en-US" sz="1800"/>
                <a:t>high dimensional search space</a:t>
              </a:r>
            </a:p>
            <a:p>
              <a:r>
                <a:rPr lang="en-US" sz="1800"/>
                <a:t>failure to utilize domain knowledge</a:t>
              </a:r>
            </a:p>
          </p:txBody>
        </p:sp>
        <p:pic>
          <p:nvPicPr>
            <p:cNvPr id="11" name="Graphic 5" descr="Close">
              <a:extLst>
                <a:ext uri="{FF2B5EF4-FFF2-40B4-BE49-F238E27FC236}">
                  <a16:creationId xmlns:a16="http://schemas.microsoft.com/office/drawing/2014/main" id="{226C3D3E-4648-4F92-B63B-F9D5C1E9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5573" y="3747000"/>
              <a:ext cx="749569" cy="374910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5D70DC49-F910-483E-8D30-2F82623C087E}"/>
              </a:ext>
            </a:extLst>
          </p:cNvPr>
          <p:cNvSpPr txBox="1"/>
          <p:nvPr/>
        </p:nvSpPr>
        <p:spPr>
          <a:xfrm>
            <a:off x="6079236" y="3087167"/>
            <a:ext cx="24003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Not Using Domain Knowledge</a:t>
            </a:r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2F0FEA7-8DEF-4CB4-B176-9D804C68BA45}"/>
              </a:ext>
            </a:extLst>
          </p:cNvPr>
          <p:cNvSpPr txBox="1"/>
          <p:nvPr/>
        </p:nvSpPr>
        <p:spPr>
          <a:xfrm>
            <a:off x="5926225" y="509451"/>
            <a:ext cx="25589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Correlated Control Knobs</a:t>
            </a:r>
            <a:endParaRPr lang="zh-CN" altLang="en-US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84F8C8F1-B0D9-4D0A-8769-D4ACEC1F7E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453506-CB0A-45C0-B09F-C2243564B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932" r="53000"/>
          <a:stretch/>
        </p:blipFill>
        <p:spPr>
          <a:xfrm>
            <a:off x="5695413" y="864922"/>
            <a:ext cx="2695441" cy="2063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3043B0-E487-4DE5-9B65-1BE0ED1F8F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917"/>
          <a:stretch/>
        </p:blipFill>
        <p:spPr>
          <a:xfrm>
            <a:off x="8491982" y="779215"/>
            <a:ext cx="357076" cy="2268784"/>
          </a:xfrm>
          <a:prstGeom prst="rect">
            <a:avLst/>
          </a:prstGeom>
        </p:spPr>
      </p:pic>
      <p:pic>
        <p:nvPicPr>
          <p:cNvPr id="1028" name="Picture 4" descr="“black box model”的图片搜索结果">
            <a:extLst>
              <a:ext uri="{FF2B5EF4-FFF2-40B4-BE49-F238E27FC236}">
                <a16:creationId xmlns:a16="http://schemas.microsoft.com/office/drawing/2014/main" id="{AEE09938-1B6D-48C5-B5BD-7B6EB49AD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65" y="3657865"/>
            <a:ext cx="1871495" cy="124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67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E437E-7C45-4781-8FAF-C5DC498A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Reinforcement Learning</a:t>
            </a:r>
            <a:endParaRPr 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5E3542D-64A6-4692-9165-8D45381F2E3C}"/>
              </a:ext>
            </a:extLst>
          </p:cNvPr>
          <p:cNvGrpSpPr/>
          <p:nvPr/>
        </p:nvGrpSpPr>
        <p:grpSpPr>
          <a:xfrm>
            <a:off x="257851" y="2793472"/>
            <a:ext cx="2600327" cy="1656991"/>
            <a:chOff x="344514" y="1560795"/>
            <a:chExt cx="2600327" cy="16569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FA7AE672-CB4A-4439-AC00-6F952537629A}"/>
                    </a:ext>
                  </a:extLst>
                </p:cNvPr>
                <p:cNvSpPr txBox="1"/>
                <p:nvPr/>
              </p:nvSpPr>
              <p:spPr>
                <a:xfrm>
                  <a:off x="344514" y="2562542"/>
                  <a:ext cx="2600327" cy="6552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/>
                    <a:t>Workload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FA7AE672-CB4A-4439-AC00-6F95253762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514" y="2562542"/>
                  <a:ext cx="2600327" cy="655244"/>
                </a:xfrm>
                <a:prstGeom prst="rect">
                  <a:avLst/>
                </a:prstGeom>
                <a:blipFill>
                  <a:blip r:embed="rId3"/>
                  <a:stretch>
                    <a:fillRect t="-5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D7ED878-6563-4C18-9F87-5D3002C25E20}"/>
                </a:ext>
              </a:extLst>
            </p:cNvPr>
            <p:cNvGrpSpPr/>
            <p:nvPr/>
          </p:nvGrpSpPr>
          <p:grpSpPr>
            <a:xfrm>
              <a:off x="488640" y="1560795"/>
              <a:ext cx="2400977" cy="1606108"/>
              <a:chOff x="488640" y="1560795"/>
              <a:chExt cx="2400977" cy="1606108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F8E5561-4DE2-4B6A-9DC1-604E1DBAD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0321"/>
              <a:stretch/>
            </p:blipFill>
            <p:spPr>
              <a:xfrm>
                <a:off x="642685" y="1599992"/>
                <a:ext cx="799116" cy="907605"/>
              </a:xfrm>
              <a:prstGeom prst="rect">
                <a:avLst/>
              </a:prstGeom>
            </p:spPr>
          </p:pic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615590A0-795B-4237-9442-B8DF5064344F}"/>
                  </a:ext>
                </a:extLst>
              </p:cNvPr>
              <p:cNvCxnSpPr/>
              <p:nvPr/>
            </p:nvCxnSpPr>
            <p:spPr>
              <a:xfrm>
                <a:off x="1757363" y="1727200"/>
                <a:ext cx="71913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CA7B6801-193A-4741-9E2E-96276DA0A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7362" y="1913660"/>
                <a:ext cx="78263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402D44E0-8A37-46A3-80E7-CBE6028983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7363" y="2144871"/>
                <a:ext cx="64293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520570CC-0DE3-49AC-A5F2-7478ADDF2B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7362" y="2331331"/>
                <a:ext cx="83978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F77C174B-DBD3-4A36-8526-C6E508AAA64F}"/>
                  </a:ext>
                </a:extLst>
              </p:cNvPr>
              <p:cNvSpPr/>
              <p:nvPr/>
            </p:nvSpPr>
            <p:spPr>
              <a:xfrm>
                <a:off x="488640" y="1560795"/>
                <a:ext cx="2400977" cy="1606108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CF1FC99-6158-4F55-8D0B-85D6976ADD2B}"/>
              </a:ext>
            </a:extLst>
          </p:cNvPr>
          <p:cNvGrpSpPr/>
          <p:nvPr/>
        </p:nvGrpSpPr>
        <p:grpSpPr>
          <a:xfrm>
            <a:off x="3121219" y="2801244"/>
            <a:ext cx="2600327" cy="1606107"/>
            <a:chOff x="3210252" y="2560200"/>
            <a:chExt cx="2600327" cy="160610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2E1BD3A-7EB3-4709-B99F-AE8FCEB0AA94}"/>
                </a:ext>
              </a:extLst>
            </p:cNvPr>
            <p:cNvSpPr txBox="1"/>
            <p:nvPr/>
          </p:nvSpPr>
          <p:spPr>
            <a:xfrm>
              <a:off x="3210252" y="3511063"/>
              <a:ext cx="2600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/>
                <a:t>MLaaS System</a:t>
              </a:r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25617FE-0213-41D4-9067-D62EC8F9CF78}"/>
                </a:ext>
              </a:extLst>
            </p:cNvPr>
            <p:cNvSpPr/>
            <p:nvPr/>
          </p:nvSpPr>
          <p:spPr>
            <a:xfrm>
              <a:off x="3362943" y="2560200"/>
              <a:ext cx="2400977" cy="1606107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EDCDE98-57F0-48AD-9CF1-80FCA94D1636}"/>
                  </a:ext>
                </a:extLst>
              </p:cNvPr>
              <p:cNvSpPr/>
              <p:nvPr/>
            </p:nvSpPr>
            <p:spPr>
              <a:xfrm>
                <a:off x="3273910" y="1177565"/>
                <a:ext cx="2400977" cy="1139876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</a:rPr>
                  <a:t>Policy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zh-CN" alt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EDCDE98-57F0-48AD-9CF1-80FCA94D1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910" y="1177565"/>
                <a:ext cx="2400977" cy="11398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14E003E-6D6E-4EC1-9D19-13C7697846EE}"/>
              </a:ext>
            </a:extLst>
          </p:cNvPr>
          <p:cNvCxnSpPr>
            <a:cxnSpLocks/>
          </p:cNvCxnSpPr>
          <p:nvPr/>
        </p:nvCxnSpPr>
        <p:spPr>
          <a:xfrm>
            <a:off x="2846270" y="3540540"/>
            <a:ext cx="3935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AD1C3255-7930-407B-A1E9-CE6FC9D010EB}"/>
              </a:ext>
            </a:extLst>
          </p:cNvPr>
          <p:cNvCxnSpPr>
            <a:cxnSpLocks/>
          </p:cNvCxnSpPr>
          <p:nvPr/>
        </p:nvCxnSpPr>
        <p:spPr>
          <a:xfrm>
            <a:off x="4345653" y="2380819"/>
            <a:ext cx="54" cy="36699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5C65C32B-C267-44BA-907A-824A89803F91}"/>
              </a:ext>
            </a:extLst>
          </p:cNvPr>
          <p:cNvCxnSpPr>
            <a:cxnSpLocks/>
          </p:cNvCxnSpPr>
          <p:nvPr/>
        </p:nvCxnSpPr>
        <p:spPr>
          <a:xfrm flipV="1">
            <a:off x="4720718" y="2387782"/>
            <a:ext cx="0" cy="31710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3199B471-8D0A-4AB3-A827-241166D0F157}"/>
              </a:ext>
            </a:extLst>
          </p:cNvPr>
          <p:cNvCxnSpPr/>
          <p:nvPr/>
        </p:nvCxnSpPr>
        <p:spPr>
          <a:xfrm flipH="1">
            <a:off x="5748638" y="1745819"/>
            <a:ext cx="393504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对话气泡: 椭圆形 8">
            <a:extLst>
              <a:ext uri="{FF2B5EF4-FFF2-40B4-BE49-F238E27FC236}">
                <a16:creationId xmlns:a16="http://schemas.microsoft.com/office/drawing/2014/main" id="{3003C9AA-E282-4D01-A0EF-49ED0B82D08C}"/>
              </a:ext>
            </a:extLst>
          </p:cNvPr>
          <p:cNvSpPr/>
          <p:nvPr/>
        </p:nvSpPr>
        <p:spPr>
          <a:xfrm>
            <a:off x="719611" y="932573"/>
            <a:ext cx="2282614" cy="1329295"/>
          </a:xfrm>
          <a:prstGeom prst="wedgeEllipseCallout">
            <a:avLst>
              <a:gd name="adj1" fmla="val 60176"/>
              <a:gd name="adj2" fmla="val 1040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7E449A4-51B7-45C3-ADFD-5C0E451D173C}"/>
                  </a:ext>
                </a:extLst>
              </p:cNvPr>
              <p:cNvSpPr txBox="1"/>
              <p:nvPr/>
            </p:nvSpPr>
            <p:spPr>
              <a:xfrm>
                <a:off x="728719" y="1140058"/>
                <a:ext cx="2273506" cy="1038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/>
                  <a:t>How to efficiently speed up convergence from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/>
                  <a:t>?</a:t>
                </a:r>
                <a:endParaRPr lang="zh-CN" altLang="en-US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7E449A4-51B7-45C3-ADFD-5C0E451D1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19" y="1140058"/>
                <a:ext cx="2273506" cy="1038939"/>
              </a:xfrm>
              <a:prstGeom prst="rect">
                <a:avLst/>
              </a:prstGeom>
              <a:blipFill>
                <a:blip r:embed="rId6"/>
                <a:stretch>
                  <a:fillRect l="-2419" t="-2941" r="-4301" b="-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2" descr="“server”的图片搜索结果">
            <a:extLst>
              <a:ext uri="{FF2B5EF4-FFF2-40B4-BE49-F238E27FC236}">
                <a16:creationId xmlns:a16="http://schemas.microsoft.com/office/drawing/2014/main" id="{AB5C7025-2FC5-47DB-B179-5704E39BD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97" y="2897869"/>
            <a:ext cx="598551" cy="8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“server”的图片搜索结果">
            <a:extLst>
              <a:ext uri="{FF2B5EF4-FFF2-40B4-BE49-F238E27FC236}">
                <a16:creationId xmlns:a16="http://schemas.microsoft.com/office/drawing/2014/main" id="{238A3122-6FA0-4732-94A0-172CBC6C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35" y="2888885"/>
            <a:ext cx="598551" cy="8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“server”的图片搜索结果">
            <a:extLst>
              <a:ext uri="{FF2B5EF4-FFF2-40B4-BE49-F238E27FC236}">
                <a16:creationId xmlns:a16="http://schemas.microsoft.com/office/drawing/2014/main" id="{BC7B9B2A-1E18-456A-8404-A96FE027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67" y="2902496"/>
            <a:ext cx="598551" cy="8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F6BC64B-4771-45CB-85FE-F20696358957}"/>
                  </a:ext>
                </a:extLst>
              </p:cNvPr>
              <p:cNvSpPr txBox="1"/>
              <p:nvPr/>
            </p:nvSpPr>
            <p:spPr>
              <a:xfrm>
                <a:off x="1226447" y="2365456"/>
                <a:ext cx="3194441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/>
                  <a:t>Configuration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,…)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F6BC64B-4771-45CB-85FE-F20696358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447" y="2365456"/>
                <a:ext cx="3194441" cy="369332"/>
              </a:xfrm>
              <a:prstGeom prst="rect">
                <a:avLst/>
              </a:prstGeom>
              <a:blipFill>
                <a:blip r:embed="rId8"/>
                <a:stretch>
                  <a:fillRect l="-1331" t="-6349" r="-380" b="-22222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5851AE89-84C0-4F11-8CFB-275CD8BAC2F8}"/>
              </a:ext>
            </a:extLst>
          </p:cNvPr>
          <p:cNvCxnSpPr/>
          <p:nvPr/>
        </p:nvCxnSpPr>
        <p:spPr>
          <a:xfrm flipH="1">
            <a:off x="2846270" y="3319071"/>
            <a:ext cx="3935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E1C9B9E3-4FCF-4615-9474-ABFD2376E43B}"/>
                  </a:ext>
                </a:extLst>
              </p:cNvPr>
              <p:cNvSpPr txBox="1"/>
              <p:nvPr/>
            </p:nvSpPr>
            <p:spPr>
              <a:xfrm>
                <a:off x="4651178" y="2375698"/>
                <a:ext cx="134316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/>
                  <a:t>Workload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E1C9B9E3-4FCF-4615-9474-ABFD2376E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178" y="2375698"/>
                <a:ext cx="1343169" cy="369332"/>
              </a:xfrm>
              <a:prstGeom prst="rect">
                <a:avLst/>
              </a:prstGeom>
              <a:blipFill>
                <a:blip r:embed="rId9"/>
                <a:stretch>
                  <a:fillRect t="-8065" b="-24194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532F4778-7AE6-4691-A3E5-7F1D79357671}"/>
              </a:ext>
            </a:extLst>
          </p:cNvPr>
          <p:cNvCxnSpPr>
            <a:cxnSpLocks/>
          </p:cNvCxnSpPr>
          <p:nvPr/>
        </p:nvCxnSpPr>
        <p:spPr>
          <a:xfrm flipV="1">
            <a:off x="5765099" y="2378398"/>
            <a:ext cx="1721213" cy="1286856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4E1E08B0-7E41-4020-A4EF-9A87555135CA}"/>
              </a:ext>
            </a:extLst>
          </p:cNvPr>
          <p:cNvSpPr/>
          <p:nvPr/>
        </p:nvSpPr>
        <p:spPr>
          <a:xfrm>
            <a:off x="6255070" y="1165480"/>
            <a:ext cx="2400977" cy="113987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Reinforcement Learning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DC778AB-DA98-43C4-81AA-0A8D35302113}"/>
              </a:ext>
            </a:extLst>
          </p:cNvPr>
          <p:cNvSpPr txBox="1"/>
          <p:nvPr/>
        </p:nvSpPr>
        <p:spPr>
          <a:xfrm>
            <a:off x="429069" y="2375698"/>
            <a:ext cx="798738" cy="366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6">
                    <a:lumMod val="75000"/>
                  </a:schemeClr>
                </a:solidFill>
              </a:rPr>
              <a:t>Action</a:t>
            </a:r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BCBB0BB-0E68-4796-B5EF-840F34B636C9}"/>
              </a:ext>
            </a:extLst>
          </p:cNvPr>
          <p:cNvSpPr txBox="1"/>
          <p:nvPr/>
        </p:nvSpPr>
        <p:spPr>
          <a:xfrm>
            <a:off x="6063887" y="2385296"/>
            <a:ext cx="798738" cy="366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6">
                    <a:lumMod val="75000"/>
                  </a:schemeClr>
                </a:solidFill>
              </a:rPr>
              <a:t>State</a:t>
            </a:r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32459BC-5A5D-4061-B86B-8D5035DEFEAF}"/>
              </a:ext>
            </a:extLst>
          </p:cNvPr>
          <p:cNvSpPr txBox="1"/>
          <p:nvPr/>
        </p:nvSpPr>
        <p:spPr>
          <a:xfrm>
            <a:off x="7584536" y="3212593"/>
            <a:ext cx="94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6">
                    <a:lumMod val="75000"/>
                  </a:schemeClr>
                </a:solidFill>
              </a:rPr>
              <a:t>Reward</a:t>
            </a:r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BDEB7BF-32C3-4928-AF51-23AB2C3702EE}"/>
              </a:ext>
            </a:extLst>
          </p:cNvPr>
          <p:cNvSpPr txBox="1"/>
          <p:nvPr/>
        </p:nvSpPr>
        <p:spPr>
          <a:xfrm>
            <a:off x="1834345" y="2253484"/>
            <a:ext cx="5280511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/>
              <a:t>How to speed up the learning?</a:t>
            </a:r>
            <a:endParaRPr lang="zh-CN" altLang="en-US" sz="320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F692338A-41DD-431A-9F74-141DF0486C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7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6" grpId="0"/>
      <p:bldP spid="38" grpId="0"/>
      <p:bldP spid="43" grpId="0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Key Observation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E1D31A-337D-4FAD-9618-D67B1731E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614" y="3896794"/>
            <a:ext cx="2516372" cy="537478"/>
          </a:xfrm>
        </p:spPr>
        <p:txBody>
          <a:bodyPr>
            <a:normAutofit/>
          </a:bodyPr>
          <a:lstStyle/>
          <a:p>
            <a:pPr marL="174625" indent="0">
              <a:lnSpc>
                <a:spcPct val="110000"/>
              </a:lnSpc>
              <a:buSzPct val="85000"/>
              <a:buNone/>
            </a:pPr>
            <a:r>
              <a:rPr lang="en-US" sz="2400"/>
              <a:t>versatile globally</a:t>
            </a:r>
            <a:endParaRPr lang="en-US" sz="200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29B2462-41CE-4241-BAD9-96741CA74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000"/>
          <a:stretch/>
        </p:blipFill>
        <p:spPr>
          <a:xfrm>
            <a:off x="1252940" y="1078422"/>
            <a:ext cx="3273890" cy="26924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55FC14B-9D55-458A-8681-9BACE6E36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17"/>
          <a:stretch/>
        </p:blipFill>
        <p:spPr>
          <a:xfrm>
            <a:off x="724391" y="1078422"/>
            <a:ext cx="417986" cy="265579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DE19DF-AF92-400A-B695-412A651B0D43}"/>
              </a:ext>
            </a:extLst>
          </p:cNvPr>
          <p:cNvGrpSpPr/>
          <p:nvPr/>
        </p:nvGrpSpPr>
        <p:grpSpPr>
          <a:xfrm>
            <a:off x="3063240" y="1014367"/>
            <a:ext cx="4914901" cy="2756461"/>
            <a:chOff x="2674620" y="2147724"/>
            <a:chExt cx="4914901" cy="275646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D3E7B8-4FBC-4EAB-8E84-5A902013F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500" r="5655"/>
            <a:stretch/>
          </p:blipFill>
          <p:spPr>
            <a:xfrm>
              <a:off x="4248773" y="2147724"/>
              <a:ext cx="3340748" cy="2756461"/>
            </a:xfrm>
            <a:prstGeom prst="rect">
              <a:avLst/>
            </a:prstGeom>
          </p:spPr>
        </p:pic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7DD3B041-98F2-4085-9034-967A50838A13}"/>
                </a:ext>
              </a:extLst>
            </p:cNvPr>
            <p:cNvCxnSpPr/>
            <p:nvPr/>
          </p:nvCxnSpPr>
          <p:spPr>
            <a:xfrm flipV="1">
              <a:off x="2674620" y="2400300"/>
              <a:ext cx="2042160" cy="5181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50200D0C-22BD-442F-B01A-7AEADE254577}"/>
                </a:ext>
              </a:extLst>
            </p:cNvPr>
            <p:cNvCxnSpPr/>
            <p:nvPr/>
          </p:nvCxnSpPr>
          <p:spPr>
            <a:xfrm>
              <a:off x="2674620" y="3406140"/>
              <a:ext cx="2042160" cy="9982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878FA9-DC38-428C-B0FC-79CE60A70264}"/>
              </a:ext>
            </a:extLst>
          </p:cNvPr>
          <p:cNvSpPr txBox="1">
            <a:spLocks/>
          </p:cNvSpPr>
          <p:nvPr/>
        </p:nvSpPr>
        <p:spPr>
          <a:xfrm>
            <a:off x="4363956" y="3906564"/>
            <a:ext cx="668965" cy="537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ct val="110000"/>
              </a:lnSpc>
              <a:buSzPct val="85000"/>
              <a:buFont typeface="Arial"/>
              <a:buNone/>
            </a:pPr>
            <a:r>
              <a:rPr lang="en-US" sz="2400"/>
              <a:t>vs</a:t>
            </a:r>
            <a:endParaRPr lang="en-US" sz="20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D9508A-2B08-4C39-A581-2D233AC8C633}"/>
              </a:ext>
            </a:extLst>
          </p:cNvPr>
          <p:cNvSpPr txBox="1">
            <a:spLocks/>
          </p:cNvSpPr>
          <p:nvPr/>
        </p:nvSpPr>
        <p:spPr>
          <a:xfrm>
            <a:off x="5322482" y="3896794"/>
            <a:ext cx="2233897" cy="537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ct val="110000"/>
              </a:lnSpc>
              <a:buSzPct val="85000"/>
              <a:buFont typeface="Arial"/>
              <a:buNone/>
            </a:pPr>
            <a:r>
              <a:rPr lang="en-US" sz="2400"/>
              <a:t>smooth locally</a:t>
            </a:r>
            <a:endParaRPr lang="en-US" sz="200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21AFB1-9D9C-4C21-A75F-06B7C35C6C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8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build="p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Key Observation</a:t>
            </a:r>
            <a:endParaRPr 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59D725F-5653-4B23-9280-6A6905892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33" t="90" r="55480" b="-90"/>
          <a:stretch/>
        </p:blipFill>
        <p:spPr>
          <a:xfrm>
            <a:off x="1276423" y="1024853"/>
            <a:ext cx="3173940" cy="272271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EA5D550-C3CF-4313-AFC1-3FE0692C1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17"/>
          <a:stretch/>
        </p:blipFill>
        <p:spPr>
          <a:xfrm>
            <a:off x="640646" y="1043074"/>
            <a:ext cx="417986" cy="265579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16A329B2-82E1-476B-B828-D7E07341B19D}"/>
              </a:ext>
            </a:extLst>
          </p:cNvPr>
          <p:cNvGrpSpPr/>
          <p:nvPr/>
        </p:nvGrpSpPr>
        <p:grpSpPr>
          <a:xfrm>
            <a:off x="2545080" y="1033079"/>
            <a:ext cx="5548722" cy="2681672"/>
            <a:chOff x="2545080" y="2218033"/>
            <a:chExt cx="5548722" cy="268167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8712F1F-6B12-4D0E-8972-95402427D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833" t="94493" r="55480" b="-90"/>
            <a:stretch/>
          </p:blipFill>
          <p:spPr>
            <a:xfrm>
              <a:off x="4909691" y="4747305"/>
              <a:ext cx="3173940" cy="152400"/>
            </a:xfrm>
            <a:prstGeom prst="rect">
              <a:avLst/>
            </a:prstGeom>
          </p:spPr>
        </p:pic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CD3C750D-3D69-490B-9A5A-979EBAA2FC71}"/>
                </a:ext>
              </a:extLst>
            </p:cNvPr>
            <p:cNvGrpSpPr/>
            <p:nvPr/>
          </p:nvGrpSpPr>
          <p:grpSpPr>
            <a:xfrm>
              <a:off x="2545080" y="2218033"/>
              <a:ext cx="5548722" cy="2536892"/>
              <a:chOff x="2545080" y="2218033"/>
              <a:chExt cx="5548722" cy="2536892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3C55641-53AF-4F03-A2EF-E4F3B99C2F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5438" r="5976" b="6825"/>
              <a:stretch/>
            </p:blipFill>
            <p:spPr>
              <a:xfrm>
                <a:off x="4693639" y="2218033"/>
                <a:ext cx="3400163" cy="2536892"/>
              </a:xfrm>
              <a:prstGeom prst="rect">
                <a:avLst/>
              </a:prstGeom>
            </p:spPr>
          </p:pic>
          <p:cxnSp>
            <p:nvCxnSpPr>
              <p:cNvPr id="4" name="直接连接符 3">
                <a:extLst>
                  <a:ext uri="{FF2B5EF4-FFF2-40B4-BE49-F238E27FC236}">
                    <a16:creationId xmlns:a16="http://schemas.microsoft.com/office/drawing/2014/main" id="{26065015-A22B-4044-BA88-94CD6FADA2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45080" y="2423162"/>
                <a:ext cx="2567940" cy="61721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D5879A5F-9286-4653-B497-F0B965E8B3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5080" y="3230880"/>
                <a:ext cx="2567940" cy="128778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8F3B94-2941-49A8-97DE-3D4216702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614" y="3896794"/>
            <a:ext cx="2516372" cy="537478"/>
          </a:xfrm>
        </p:spPr>
        <p:txBody>
          <a:bodyPr>
            <a:normAutofit/>
          </a:bodyPr>
          <a:lstStyle/>
          <a:p>
            <a:pPr marL="174625" indent="0">
              <a:lnSpc>
                <a:spcPct val="110000"/>
              </a:lnSpc>
              <a:buSzPct val="85000"/>
              <a:buNone/>
            </a:pPr>
            <a:r>
              <a:rPr lang="en-US" sz="2400"/>
              <a:t>versatile globally</a:t>
            </a:r>
            <a:endParaRPr lang="en-US" sz="20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A8286E7-65CF-4A9A-8615-377356AAF182}"/>
              </a:ext>
            </a:extLst>
          </p:cNvPr>
          <p:cNvSpPr txBox="1">
            <a:spLocks/>
          </p:cNvSpPr>
          <p:nvPr/>
        </p:nvSpPr>
        <p:spPr>
          <a:xfrm>
            <a:off x="4363956" y="3906564"/>
            <a:ext cx="668965" cy="537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ct val="110000"/>
              </a:lnSpc>
              <a:buSzPct val="85000"/>
              <a:buFont typeface="Arial"/>
              <a:buNone/>
            </a:pPr>
            <a:r>
              <a:rPr lang="en-US" sz="2400"/>
              <a:t>vs</a:t>
            </a:r>
            <a:endParaRPr lang="en-US" sz="20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3BD59B3-EBA5-43A9-A6E9-DA677D5EF163}"/>
              </a:ext>
            </a:extLst>
          </p:cNvPr>
          <p:cNvSpPr txBox="1">
            <a:spLocks/>
          </p:cNvSpPr>
          <p:nvPr/>
        </p:nvSpPr>
        <p:spPr>
          <a:xfrm>
            <a:off x="5379712" y="3896794"/>
            <a:ext cx="2233897" cy="537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ct val="110000"/>
              </a:lnSpc>
              <a:buSzPct val="85000"/>
              <a:buFont typeface="Arial"/>
              <a:buNone/>
            </a:pPr>
            <a:r>
              <a:rPr lang="en-US" sz="2400"/>
              <a:t>smooth locally</a:t>
            </a:r>
            <a:endParaRPr lang="en-US" sz="200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78E5D4C-8018-4541-ACC2-64F4F407C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Key Idea</a:t>
            </a:r>
            <a:endParaRPr lang="en-US"/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B3E1D31A-337D-4FAD-9618-D67B1731E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915" y="3810878"/>
            <a:ext cx="7124955" cy="998220"/>
          </a:xfrm>
        </p:spPr>
        <p:txBody>
          <a:bodyPr>
            <a:normAutofit/>
          </a:bodyPr>
          <a:lstStyle/>
          <a:p>
            <a:pPr marL="174625" indent="0">
              <a:lnSpc>
                <a:spcPct val="110000"/>
              </a:lnSpc>
              <a:buSzPct val="85000"/>
              <a:buNone/>
            </a:pPr>
            <a:r>
              <a:rPr lang="en-US" altLang="zh-CN" sz="2400"/>
              <a:t>Use a single observation to update the configurations in a nearby region. 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29B2462-41CE-4241-BAD9-96741CA74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000"/>
          <a:stretch/>
        </p:blipFill>
        <p:spPr>
          <a:xfrm>
            <a:off x="1252940" y="1075599"/>
            <a:ext cx="3273890" cy="26924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55FC14B-9D55-458A-8681-9BACE6E36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17"/>
          <a:stretch/>
        </p:blipFill>
        <p:spPr>
          <a:xfrm>
            <a:off x="724391" y="1075599"/>
            <a:ext cx="417986" cy="265579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DE19DF-AF92-400A-B695-412A651B0D43}"/>
              </a:ext>
            </a:extLst>
          </p:cNvPr>
          <p:cNvGrpSpPr/>
          <p:nvPr/>
        </p:nvGrpSpPr>
        <p:grpSpPr>
          <a:xfrm>
            <a:off x="3063240" y="1011544"/>
            <a:ext cx="4914901" cy="2756461"/>
            <a:chOff x="2674620" y="2147724"/>
            <a:chExt cx="4914901" cy="275646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D3E7B8-4FBC-4EAB-8E84-5A902013F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500" r="5655"/>
            <a:stretch/>
          </p:blipFill>
          <p:spPr>
            <a:xfrm>
              <a:off x="4248773" y="2147724"/>
              <a:ext cx="3340748" cy="2756461"/>
            </a:xfrm>
            <a:prstGeom prst="rect">
              <a:avLst/>
            </a:prstGeom>
          </p:spPr>
        </p:pic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7DD3B041-98F2-4085-9034-967A50838A13}"/>
                </a:ext>
              </a:extLst>
            </p:cNvPr>
            <p:cNvCxnSpPr/>
            <p:nvPr/>
          </p:nvCxnSpPr>
          <p:spPr>
            <a:xfrm flipV="1">
              <a:off x="2674620" y="2400300"/>
              <a:ext cx="2042160" cy="5181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50200D0C-22BD-442F-B01A-7AEADE254577}"/>
                </a:ext>
              </a:extLst>
            </p:cNvPr>
            <p:cNvCxnSpPr/>
            <p:nvPr/>
          </p:nvCxnSpPr>
          <p:spPr>
            <a:xfrm>
              <a:off x="2674620" y="3406140"/>
              <a:ext cx="2042160" cy="9982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791199" y="1821143"/>
            <a:ext cx="1934817" cy="947927"/>
            <a:chOff x="5791200" y="2948212"/>
            <a:chExt cx="1934817" cy="947927"/>
          </a:xfrm>
        </p:grpSpPr>
        <p:sp>
          <p:nvSpPr>
            <p:cNvPr id="3" name="Rectangle 2"/>
            <p:cNvSpPr/>
            <p:nvPr/>
          </p:nvSpPr>
          <p:spPr>
            <a:xfrm>
              <a:off x="5791200" y="3406140"/>
              <a:ext cx="708991" cy="489999"/>
            </a:xfrm>
            <a:prstGeom prst="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6380922" y="3240157"/>
              <a:ext cx="218661" cy="16598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599160" y="2948212"/>
              <a:ext cx="1126857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Observed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105400" y="1344601"/>
            <a:ext cx="2344305" cy="1923579"/>
            <a:chOff x="5105400" y="2480781"/>
            <a:chExt cx="2344305" cy="1923579"/>
          </a:xfrm>
        </p:grpSpPr>
        <p:grpSp>
          <p:nvGrpSpPr>
            <p:cNvPr id="55" name="Group 54"/>
            <p:cNvGrpSpPr/>
            <p:nvPr/>
          </p:nvGrpSpPr>
          <p:grpSpPr>
            <a:xfrm>
              <a:off x="5105400" y="2918460"/>
              <a:ext cx="2103783" cy="1485900"/>
              <a:chOff x="5105400" y="2918460"/>
              <a:chExt cx="2103783" cy="14859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791200" y="2918460"/>
                <a:ext cx="0" cy="4876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105400" y="3406140"/>
                <a:ext cx="68580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105400" y="3406140"/>
                <a:ext cx="0" cy="489999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105400" y="3896139"/>
                <a:ext cx="68580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791200" y="3896139"/>
                <a:ext cx="0" cy="50822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791200" y="4404360"/>
                <a:ext cx="708991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6500191" y="3896139"/>
                <a:ext cx="0" cy="50822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791200" y="2918460"/>
                <a:ext cx="708991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500191" y="2918460"/>
                <a:ext cx="0" cy="4876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500191" y="3406140"/>
                <a:ext cx="695739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202557" y="3406140"/>
                <a:ext cx="6626" cy="489999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500190" y="3896139"/>
                <a:ext cx="708991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/>
            <p:cNvCxnSpPr/>
            <p:nvPr/>
          </p:nvCxnSpPr>
          <p:spPr>
            <a:xfrm flipV="1">
              <a:off x="6100965" y="2740497"/>
              <a:ext cx="218661" cy="165983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6322848" y="2480781"/>
              <a:ext cx="1126857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Estimated</a:t>
              </a:r>
            </a:p>
          </p:txBody>
        </p:sp>
      </p:grp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1E2A881B-4A64-48A1-BCBE-34249B9A6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46" y="53788"/>
            <a:ext cx="7310939" cy="414953"/>
          </a:xfrm>
        </p:spPr>
        <p:txBody>
          <a:bodyPr>
            <a:noAutofit/>
          </a:bodyPr>
          <a:lstStyle/>
          <a:p>
            <a:r>
              <a:rPr lang="en-US" altLang="zh-CN" sz="3200"/>
              <a:t>RRL Algorithm</a:t>
            </a:r>
            <a:endParaRPr lang="en-US" sz="3200"/>
          </a:p>
        </p:txBody>
      </p:sp>
      <p:pic>
        <p:nvPicPr>
          <p:cNvPr id="43" name="内容占位符 5">
            <a:extLst>
              <a:ext uri="{FF2B5EF4-FFF2-40B4-BE49-F238E27FC236}">
                <a16:creationId xmlns:a16="http://schemas.microsoft.com/office/drawing/2014/main" id="{70D9391A-2933-4DF7-82D3-D4750C26B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4851" y="1760789"/>
            <a:ext cx="4641850" cy="571125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0D3E7B8-4FBC-4EAB-8E84-5A902013F0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00" t="6854" r="5655"/>
          <a:stretch/>
        </p:blipFill>
        <p:spPr>
          <a:xfrm>
            <a:off x="410847" y="960547"/>
            <a:ext cx="3108641" cy="23891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7247" y="1958457"/>
            <a:ext cx="659732" cy="45595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  <a:stCxn id="3" idx="3"/>
          </p:cNvCxnSpPr>
          <p:nvPr/>
        </p:nvCxnSpPr>
        <p:spPr>
          <a:xfrm>
            <a:off x="2136979" y="2186435"/>
            <a:ext cx="1502551" cy="16170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838511" y="1502010"/>
            <a:ext cx="1957617" cy="1382663"/>
            <a:chOff x="5105400" y="2918460"/>
            <a:chExt cx="2103783" cy="14859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791200" y="2918460"/>
              <a:ext cx="0" cy="4876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105400" y="3406140"/>
              <a:ext cx="6858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05400" y="3406140"/>
              <a:ext cx="0" cy="48999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105400" y="3896139"/>
              <a:ext cx="6858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791200" y="3896139"/>
              <a:ext cx="0" cy="50822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791200" y="4404360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6500191" y="3896139"/>
              <a:ext cx="0" cy="50822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791200" y="2918460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500191" y="2918460"/>
              <a:ext cx="0" cy="4876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500191" y="3406140"/>
              <a:ext cx="69573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202557" y="3406140"/>
              <a:ext cx="6626" cy="48999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500190" y="3896139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/>
          <p:cNvCxnSpPr>
            <a:cxnSpLocks/>
          </p:cNvCxnSpPr>
          <p:nvPr/>
        </p:nvCxnSpPr>
        <p:spPr>
          <a:xfrm flipH="1">
            <a:off x="1079048" y="2409604"/>
            <a:ext cx="81704" cy="14318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图片 44">
            <a:extLst>
              <a:ext uri="{FF2B5EF4-FFF2-40B4-BE49-F238E27FC236}">
                <a16:creationId xmlns:a16="http://schemas.microsoft.com/office/drawing/2014/main" id="{723EB729-0DA6-40B2-B738-6E543A98B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287" y="3421643"/>
            <a:ext cx="4027523" cy="4991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E028CB4-4B83-4930-951E-963694FE627C}"/>
              </a:ext>
            </a:extLst>
          </p:cNvPr>
          <p:cNvSpPr txBox="1"/>
          <p:nvPr/>
        </p:nvSpPr>
        <p:spPr>
          <a:xfrm>
            <a:off x="3871640" y="978664"/>
            <a:ext cx="255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The value of each action:</a:t>
            </a:r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18E0B76-DD81-4819-A029-48207D2B2EC9}"/>
              </a:ext>
            </a:extLst>
          </p:cNvPr>
          <p:cNvSpPr txBox="1"/>
          <p:nvPr/>
        </p:nvSpPr>
        <p:spPr>
          <a:xfrm>
            <a:off x="3880911" y="2451648"/>
            <a:ext cx="464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The policy:</a:t>
            </a:r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A7D3252-83A3-4D47-9DF8-B9EFA5D6C92F}"/>
              </a:ext>
            </a:extLst>
          </p:cNvPr>
          <p:cNvSpPr txBox="1"/>
          <p:nvPr/>
        </p:nvSpPr>
        <p:spPr>
          <a:xfrm>
            <a:off x="4688104" y="4160286"/>
            <a:ext cx="44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/>
              <a:t>[1] Landau, Lev Davidovich &amp; Lifshitz, Evgeny Mikhailovich (1980) [1976]. Statistical Physics. Course of Theoretical Physics. 5 (3 ed.). Oxford: Pergamon Press. ISBN 0-7506-3372-7.</a:t>
            </a:r>
            <a:endParaRPr lang="zh-CN" altLang="en-US" sz="1200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235C18-E81D-49F9-A0A1-1B817F9BDF83}"/>
                  </a:ext>
                </a:extLst>
              </p:cNvPr>
              <p:cNvSpPr/>
              <p:nvPr/>
            </p:nvSpPr>
            <p:spPr>
              <a:xfrm>
                <a:off x="378008" y="3755389"/>
                <a:ext cx="4080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𝑒𝑠𝑡𝑖𝑚𝑎𝑡𝑖𝑜𝑛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𝑐𝑜𝑛𝑓𝑖𝑔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𝑜𝑏𝑠𝑒𝑟𝑣𝑎𝑡𝑖𝑜𝑛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235C18-E81D-49F9-A0A1-1B817F9BD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08" y="3755389"/>
                <a:ext cx="4080989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6E8A9993-EAC9-4C42-9229-83EF25D83998}"/>
              </a:ext>
            </a:extLst>
          </p:cNvPr>
          <p:cNvGrpSpPr/>
          <p:nvPr/>
        </p:nvGrpSpPr>
        <p:grpSpPr>
          <a:xfrm>
            <a:off x="966909" y="4102640"/>
            <a:ext cx="2038022" cy="484625"/>
            <a:chOff x="878854" y="4571429"/>
            <a:chExt cx="2038022" cy="484625"/>
          </a:xfrm>
        </p:grpSpPr>
        <p:sp>
          <p:nvSpPr>
            <p:cNvPr id="48" name="TextBox 57">
              <a:extLst>
                <a:ext uri="{FF2B5EF4-FFF2-40B4-BE49-F238E27FC236}">
                  <a16:creationId xmlns:a16="http://schemas.microsoft.com/office/drawing/2014/main" id="{BD86C1E6-46C7-4531-BBA0-A91CD401D075}"/>
                </a:ext>
              </a:extLst>
            </p:cNvPr>
            <p:cNvSpPr txBox="1"/>
            <p:nvPr/>
          </p:nvSpPr>
          <p:spPr>
            <a:xfrm>
              <a:off x="878854" y="4686722"/>
              <a:ext cx="2038022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Estimation Function</a:t>
              </a:r>
              <a:endParaRPr lang="en-US"/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7B3AD06A-A5D2-4EFA-BBC3-84E1043B6B82}"/>
                </a:ext>
              </a:extLst>
            </p:cNvPr>
            <p:cNvCxnSpPr/>
            <p:nvPr/>
          </p:nvCxnSpPr>
          <p:spPr>
            <a:xfrm>
              <a:off x="1834476" y="4571429"/>
              <a:ext cx="16934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0F8E67DF-7F10-4D5F-B9F4-72AFE5D51B31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 flipH="1">
              <a:off x="1897865" y="4571429"/>
              <a:ext cx="21282" cy="1152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2147EFD1-9C00-4C9B-B8CF-EF1BE9C3DB28}"/>
                  </a:ext>
                </a:extLst>
              </p:cNvPr>
              <p:cNvSpPr/>
              <p:nvPr/>
            </p:nvSpPr>
            <p:spPr>
              <a:xfrm>
                <a:off x="3880910" y="1338274"/>
                <a:ext cx="508827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0">
                    <a:solidFill>
                      <a:schemeClr val="tx1"/>
                    </a:solidFill>
                  </a:rPr>
                  <a:t>v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𝑎𝑙𝑢𝑒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𝑝𝑟𝑒𝑣𝑖𝑜𝑢𝑠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𝑣𝑎𝑙𝑢𝑒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𝑒𝑠𝑡𝑖𝑚𝑎𝑡𝑖𝑜𝑛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𝑓𝑢𝑡𝑢𝑟𝑒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𝑣𝑎𝑙𝑢𝑒</m:t>
                    </m:r>
                  </m:oMath>
                </a14:m>
                <a:endParaRPr lang="zh-CN" altLang="en-US" sz="1600"/>
              </a:p>
            </p:txBody>
          </p:sp>
        </mc:Choice>
        <mc:Fallback xmlns="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2147EFD1-9C00-4C9B-B8CF-EF1BE9C3DB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910" y="1338274"/>
                <a:ext cx="5088278" cy="338554"/>
              </a:xfrm>
              <a:prstGeom prst="rect">
                <a:avLst/>
              </a:prstGeom>
              <a:blipFill>
                <a:blip r:embed="rId7"/>
                <a:stretch>
                  <a:fillRect l="-719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5CD521FD-749B-4A0A-B4C4-D1B9C42F12CB}"/>
                  </a:ext>
                </a:extLst>
              </p:cNvPr>
              <p:cNvSpPr/>
              <p:nvPr/>
            </p:nvSpPr>
            <p:spPr>
              <a:xfrm>
                <a:off x="3835399" y="2816172"/>
                <a:ext cx="5088278" cy="603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Prob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config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𝑣𝑎𝑙𝑢𝑒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𝑐𝑜𝑛𝑓𝑖𝑔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𝑣𝑎𝑙𝑢𝑒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𝑎𝑙𝑙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𝑐𝑜𝑛𝑓𝑖𝑔𝑠</m:t>
                          </m:r>
                        </m:den>
                      </m:f>
                    </m:oMath>
                  </m:oMathPara>
                </a14:m>
                <a:endParaRPr lang="zh-CN" altLang="en-US" sz="1600"/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5CD521FD-749B-4A0A-B4C4-D1B9C42F1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399" y="2816172"/>
                <a:ext cx="5088278" cy="6036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77DEABF5-C021-4D93-86D8-846CA1FB2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E437E-7C45-4781-8FAF-C5DC498A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Region based Reinforcement Learning</a:t>
            </a:r>
            <a:endParaRPr lang="en-US"/>
          </a:p>
        </p:txBody>
      </p:sp>
      <p:sp>
        <p:nvSpPr>
          <p:cNvPr id="55" name="内容占位符 54">
            <a:extLst>
              <a:ext uri="{FF2B5EF4-FFF2-40B4-BE49-F238E27FC236}">
                <a16:creationId xmlns:a16="http://schemas.microsoft.com/office/drawing/2014/main" id="{70BA3454-37E1-42EC-9162-7BC14285F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5E3542D-64A6-4692-9165-8D45381F2E3C}"/>
              </a:ext>
            </a:extLst>
          </p:cNvPr>
          <p:cNvGrpSpPr/>
          <p:nvPr/>
        </p:nvGrpSpPr>
        <p:grpSpPr>
          <a:xfrm>
            <a:off x="257851" y="2793472"/>
            <a:ext cx="2600327" cy="1656991"/>
            <a:chOff x="344514" y="1560795"/>
            <a:chExt cx="2600327" cy="16569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FA7AE672-CB4A-4439-AC00-6F952537629A}"/>
                    </a:ext>
                  </a:extLst>
                </p:cNvPr>
                <p:cNvSpPr txBox="1"/>
                <p:nvPr/>
              </p:nvSpPr>
              <p:spPr>
                <a:xfrm>
                  <a:off x="344514" y="2562542"/>
                  <a:ext cx="2600327" cy="6552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/>
                    <a:t>Workload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FA7AE672-CB4A-4439-AC00-6F95253762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514" y="2562542"/>
                  <a:ext cx="2600327" cy="655244"/>
                </a:xfrm>
                <a:prstGeom prst="rect">
                  <a:avLst/>
                </a:prstGeom>
                <a:blipFill>
                  <a:blip r:embed="rId3"/>
                  <a:stretch>
                    <a:fillRect t="-5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D7ED878-6563-4C18-9F87-5D3002C25E20}"/>
                </a:ext>
              </a:extLst>
            </p:cNvPr>
            <p:cNvGrpSpPr/>
            <p:nvPr/>
          </p:nvGrpSpPr>
          <p:grpSpPr>
            <a:xfrm>
              <a:off x="488640" y="1560795"/>
              <a:ext cx="2400977" cy="1606108"/>
              <a:chOff x="488640" y="1560795"/>
              <a:chExt cx="2400977" cy="1606108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F8E5561-4DE2-4B6A-9DC1-604E1DBAD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0321"/>
              <a:stretch/>
            </p:blipFill>
            <p:spPr>
              <a:xfrm>
                <a:off x="642685" y="1599992"/>
                <a:ext cx="799116" cy="907605"/>
              </a:xfrm>
              <a:prstGeom prst="rect">
                <a:avLst/>
              </a:prstGeom>
            </p:spPr>
          </p:pic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615590A0-795B-4237-9442-B8DF5064344F}"/>
                  </a:ext>
                </a:extLst>
              </p:cNvPr>
              <p:cNvCxnSpPr/>
              <p:nvPr/>
            </p:nvCxnSpPr>
            <p:spPr>
              <a:xfrm>
                <a:off x="1757363" y="1727200"/>
                <a:ext cx="71913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CA7B6801-193A-4741-9E2E-96276DA0A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7362" y="1913660"/>
                <a:ext cx="78263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402D44E0-8A37-46A3-80E7-CBE6028983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7363" y="2144871"/>
                <a:ext cx="64293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520570CC-0DE3-49AC-A5F2-7478ADDF2B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7362" y="2331331"/>
                <a:ext cx="83978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F77C174B-DBD3-4A36-8526-C6E508AAA64F}"/>
                  </a:ext>
                </a:extLst>
              </p:cNvPr>
              <p:cNvSpPr/>
              <p:nvPr/>
            </p:nvSpPr>
            <p:spPr>
              <a:xfrm>
                <a:off x="488640" y="1560795"/>
                <a:ext cx="2400977" cy="1606108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CF1FC99-6158-4F55-8D0B-85D6976ADD2B}"/>
              </a:ext>
            </a:extLst>
          </p:cNvPr>
          <p:cNvGrpSpPr/>
          <p:nvPr/>
        </p:nvGrpSpPr>
        <p:grpSpPr>
          <a:xfrm>
            <a:off x="3121219" y="2801244"/>
            <a:ext cx="2600327" cy="1606107"/>
            <a:chOff x="3210252" y="2560200"/>
            <a:chExt cx="2600327" cy="160610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2E1BD3A-7EB3-4709-B99F-AE8FCEB0AA94}"/>
                </a:ext>
              </a:extLst>
            </p:cNvPr>
            <p:cNvSpPr txBox="1"/>
            <p:nvPr/>
          </p:nvSpPr>
          <p:spPr>
            <a:xfrm>
              <a:off x="3210252" y="3511063"/>
              <a:ext cx="2600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/>
                <a:t>MLaaS System</a:t>
              </a:r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25617FE-0213-41D4-9067-D62EC8F9CF78}"/>
                </a:ext>
              </a:extLst>
            </p:cNvPr>
            <p:cNvSpPr/>
            <p:nvPr/>
          </p:nvSpPr>
          <p:spPr>
            <a:xfrm>
              <a:off x="3362943" y="2560200"/>
              <a:ext cx="2400977" cy="1606107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EDCDE98-57F0-48AD-9CF1-80FCA94D1636}"/>
                  </a:ext>
                </a:extLst>
              </p:cNvPr>
              <p:cNvSpPr/>
              <p:nvPr/>
            </p:nvSpPr>
            <p:spPr>
              <a:xfrm>
                <a:off x="3273910" y="1177565"/>
                <a:ext cx="2400977" cy="1139876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</a:rPr>
                  <a:t>Policy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zh-CN" alt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EDCDE98-57F0-48AD-9CF1-80FCA94D1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910" y="1177565"/>
                <a:ext cx="2400977" cy="11398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14E003E-6D6E-4EC1-9D19-13C7697846EE}"/>
              </a:ext>
            </a:extLst>
          </p:cNvPr>
          <p:cNvCxnSpPr>
            <a:cxnSpLocks/>
          </p:cNvCxnSpPr>
          <p:nvPr/>
        </p:nvCxnSpPr>
        <p:spPr>
          <a:xfrm>
            <a:off x="2846270" y="3540540"/>
            <a:ext cx="3935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AD1C3255-7930-407B-A1E9-CE6FC9D010EB}"/>
              </a:ext>
            </a:extLst>
          </p:cNvPr>
          <p:cNvCxnSpPr>
            <a:cxnSpLocks/>
          </p:cNvCxnSpPr>
          <p:nvPr/>
        </p:nvCxnSpPr>
        <p:spPr>
          <a:xfrm>
            <a:off x="4345653" y="2380819"/>
            <a:ext cx="54" cy="36699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5C65C32B-C267-44BA-907A-824A89803F91}"/>
              </a:ext>
            </a:extLst>
          </p:cNvPr>
          <p:cNvCxnSpPr>
            <a:cxnSpLocks/>
          </p:cNvCxnSpPr>
          <p:nvPr/>
        </p:nvCxnSpPr>
        <p:spPr>
          <a:xfrm flipV="1">
            <a:off x="4720718" y="2387782"/>
            <a:ext cx="0" cy="31710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3199B471-8D0A-4AB3-A827-241166D0F157}"/>
              </a:ext>
            </a:extLst>
          </p:cNvPr>
          <p:cNvCxnSpPr>
            <a:cxnSpLocks/>
            <a:stCxn id="31" idx="1"/>
            <a:endCxn id="41" idx="3"/>
          </p:cNvCxnSpPr>
          <p:nvPr/>
        </p:nvCxnSpPr>
        <p:spPr>
          <a:xfrm flipH="1">
            <a:off x="5674887" y="1735418"/>
            <a:ext cx="580183" cy="12085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对话气泡: 椭圆形 8">
            <a:extLst>
              <a:ext uri="{FF2B5EF4-FFF2-40B4-BE49-F238E27FC236}">
                <a16:creationId xmlns:a16="http://schemas.microsoft.com/office/drawing/2014/main" id="{3003C9AA-E282-4D01-A0EF-49ED0B82D08C}"/>
              </a:ext>
            </a:extLst>
          </p:cNvPr>
          <p:cNvSpPr/>
          <p:nvPr/>
        </p:nvSpPr>
        <p:spPr>
          <a:xfrm>
            <a:off x="719611" y="932573"/>
            <a:ext cx="2282614" cy="1329295"/>
          </a:xfrm>
          <a:prstGeom prst="wedgeEllipseCallout">
            <a:avLst>
              <a:gd name="adj1" fmla="val 60176"/>
              <a:gd name="adj2" fmla="val 1040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7E449A4-51B7-45C3-ADFD-5C0E451D173C}"/>
                  </a:ext>
                </a:extLst>
              </p:cNvPr>
              <p:cNvSpPr txBox="1"/>
              <p:nvPr/>
            </p:nvSpPr>
            <p:spPr>
              <a:xfrm>
                <a:off x="728719" y="1140058"/>
                <a:ext cx="2273506" cy="870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0">
                  <a:lnSpc>
                    <a:spcPct val="110000"/>
                  </a:lnSpc>
                  <a:buSzPct val="85000"/>
                  <a:buNone/>
                </a:pPr>
                <a:r>
                  <a:rPr lang="en-US" altLang="zh-CN"/>
                  <a:t>Convergence rate: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/>
                  <a:t>-&gt;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7E449A4-51B7-45C3-ADFD-5C0E451D1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19" y="1140058"/>
                <a:ext cx="2273506" cy="870751"/>
              </a:xfrm>
              <a:prstGeom prst="rect">
                <a:avLst/>
              </a:prstGeom>
              <a:blipFill>
                <a:blip r:embed="rId6"/>
                <a:stretch>
                  <a:fillRect t="-2098" b="-2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2" descr="“server”的图片搜索结果">
            <a:extLst>
              <a:ext uri="{FF2B5EF4-FFF2-40B4-BE49-F238E27FC236}">
                <a16:creationId xmlns:a16="http://schemas.microsoft.com/office/drawing/2014/main" id="{AB5C7025-2FC5-47DB-B179-5704E39BD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97" y="2897869"/>
            <a:ext cx="598551" cy="8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“server”的图片搜索结果">
            <a:extLst>
              <a:ext uri="{FF2B5EF4-FFF2-40B4-BE49-F238E27FC236}">
                <a16:creationId xmlns:a16="http://schemas.microsoft.com/office/drawing/2014/main" id="{238A3122-6FA0-4732-94A0-172CBC6C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35" y="2888885"/>
            <a:ext cx="598551" cy="8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“server”的图片搜索结果">
            <a:extLst>
              <a:ext uri="{FF2B5EF4-FFF2-40B4-BE49-F238E27FC236}">
                <a16:creationId xmlns:a16="http://schemas.microsoft.com/office/drawing/2014/main" id="{BC7B9B2A-1E18-456A-8404-A96FE027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67" y="2902496"/>
            <a:ext cx="598551" cy="8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F6BC64B-4771-45CB-85FE-F20696358957}"/>
                  </a:ext>
                </a:extLst>
              </p:cNvPr>
              <p:cNvSpPr txBox="1"/>
              <p:nvPr/>
            </p:nvSpPr>
            <p:spPr>
              <a:xfrm>
                <a:off x="1226447" y="2365456"/>
                <a:ext cx="3194441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/>
                  <a:t>Configuration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,…)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F6BC64B-4771-45CB-85FE-F20696358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447" y="2365456"/>
                <a:ext cx="3194441" cy="369332"/>
              </a:xfrm>
              <a:prstGeom prst="rect">
                <a:avLst/>
              </a:prstGeom>
              <a:blipFill>
                <a:blip r:embed="rId8"/>
                <a:stretch>
                  <a:fillRect l="-1331" t="-6349" r="-380" b="-22222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5851AE89-84C0-4F11-8CFB-275CD8BAC2F8}"/>
              </a:ext>
            </a:extLst>
          </p:cNvPr>
          <p:cNvCxnSpPr/>
          <p:nvPr/>
        </p:nvCxnSpPr>
        <p:spPr>
          <a:xfrm flipH="1">
            <a:off x="2846270" y="3319071"/>
            <a:ext cx="3935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E1C9B9E3-4FCF-4615-9474-ABFD2376E43B}"/>
                  </a:ext>
                </a:extLst>
              </p:cNvPr>
              <p:cNvSpPr txBox="1"/>
              <p:nvPr/>
            </p:nvSpPr>
            <p:spPr>
              <a:xfrm>
                <a:off x="4651178" y="2375698"/>
                <a:ext cx="134316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/>
                  <a:t>Workload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E1C9B9E3-4FCF-4615-9474-ABFD2376E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178" y="2375698"/>
                <a:ext cx="1343169" cy="369332"/>
              </a:xfrm>
              <a:prstGeom prst="rect">
                <a:avLst/>
              </a:prstGeom>
              <a:blipFill>
                <a:blip r:embed="rId9"/>
                <a:stretch>
                  <a:fillRect t="-8065" b="-24194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532F4778-7AE6-4691-A3E5-7F1D79357671}"/>
              </a:ext>
            </a:extLst>
          </p:cNvPr>
          <p:cNvCxnSpPr>
            <a:cxnSpLocks/>
            <a:stCxn id="45" idx="3"/>
            <a:endCxn id="40" idx="1"/>
          </p:cNvCxnSpPr>
          <p:nvPr/>
        </p:nvCxnSpPr>
        <p:spPr>
          <a:xfrm flipV="1">
            <a:off x="5674887" y="3604297"/>
            <a:ext cx="580183" cy="1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4E1E08B0-7E41-4020-A4EF-9A87555135CA}"/>
              </a:ext>
            </a:extLst>
          </p:cNvPr>
          <p:cNvSpPr/>
          <p:nvPr/>
        </p:nvSpPr>
        <p:spPr>
          <a:xfrm>
            <a:off x="6255070" y="1165480"/>
            <a:ext cx="2400977" cy="113987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Region based Reinforcement Learning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DC778AB-DA98-43C4-81AA-0A8D35302113}"/>
              </a:ext>
            </a:extLst>
          </p:cNvPr>
          <p:cNvSpPr txBox="1"/>
          <p:nvPr/>
        </p:nvSpPr>
        <p:spPr>
          <a:xfrm>
            <a:off x="429069" y="2375698"/>
            <a:ext cx="798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accent6">
                    <a:lumMod val="75000"/>
                  </a:schemeClr>
                </a:solidFill>
              </a:rPr>
              <a:t>Action</a:t>
            </a:r>
            <a:endParaRPr lang="zh-CN" altLang="en-US" sz="16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BCBB0BB-0E68-4796-B5EF-840F34B636C9}"/>
              </a:ext>
            </a:extLst>
          </p:cNvPr>
          <p:cNvSpPr txBox="1"/>
          <p:nvPr/>
        </p:nvSpPr>
        <p:spPr>
          <a:xfrm>
            <a:off x="6063887" y="2385296"/>
            <a:ext cx="798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accent6">
                    <a:lumMod val="75000"/>
                  </a:schemeClr>
                </a:solidFill>
              </a:rPr>
              <a:t>State</a:t>
            </a:r>
            <a:endParaRPr lang="zh-CN" altLang="en-US" sz="16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32459BC-5A5D-4061-B86B-8D5035DEFEAF}"/>
              </a:ext>
            </a:extLst>
          </p:cNvPr>
          <p:cNvSpPr txBox="1"/>
          <p:nvPr/>
        </p:nvSpPr>
        <p:spPr>
          <a:xfrm>
            <a:off x="7768775" y="2443273"/>
            <a:ext cx="1086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accent6">
                    <a:lumMod val="75000"/>
                  </a:schemeClr>
                </a:solidFill>
              </a:rPr>
              <a:t>Estimated</a:t>
            </a:r>
          </a:p>
          <a:p>
            <a:r>
              <a:rPr lang="en-US" altLang="zh-CN" sz="1600">
                <a:solidFill>
                  <a:schemeClr val="accent6">
                    <a:lumMod val="75000"/>
                  </a:schemeClr>
                </a:solidFill>
              </a:rPr>
              <a:t>Reward</a:t>
            </a:r>
            <a:endParaRPr lang="zh-CN" altLang="en-US" sz="16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0C5AE1B-170D-49AF-84F9-1D1F78FEBCFC}"/>
              </a:ext>
            </a:extLst>
          </p:cNvPr>
          <p:cNvSpPr/>
          <p:nvPr/>
        </p:nvSpPr>
        <p:spPr>
          <a:xfrm>
            <a:off x="6255070" y="3034359"/>
            <a:ext cx="2400977" cy="113987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Estimation </a:t>
            </a:r>
          </a:p>
          <a:p>
            <a:pPr algn="ctr"/>
            <a:r>
              <a:rPr lang="en-US" altLang="zh-CN">
                <a:solidFill>
                  <a:schemeClr val="tx1"/>
                </a:solidFill>
              </a:rPr>
              <a:t>Function</a:t>
            </a: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35FF771-D204-4F2C-A5BE-69E07C1743D3}"/>
              </a:ext>
            </a:extLst>
          </p:cNvPr>
          <p:cNvCxnSpPr>
            <a:stCxn id="40" idx="0"/>
            <a:endCxn id="31" idx="2"/>
          </p:cNvCxnSpPr>
          <p:nvPr/>
        </p:nvCxnSpPr>
        <p:spPr>
          <a:xfrm flipV="1">
            <a:off x="7455559" y="2305356"/>
            <a:ext cx="0" cy="729003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51F990BF-DAF4-4562-8E78-E7C05C3ECDCA}"/>
              </a:ext>
            </a:extLst>
          </p:cNvPr>
          <p:cNvCxnSpPr/>
          <p:nvPr/>
        </p:nvCxnSpPr>
        <p:spPr>
          <a:xfrm flipV="1">
            <a:off x="7281582" y="2305356"/>
            <a:ext cx="0" cy="729003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AD936206-72DB-499D-8A90-502992C439D2}"/>
              </a:ext>
            </a:extLst>
          </p:cNvPr>
          <p:cNvCxnSpPr/>
          <p:nvPr/>
        </p:nvCxnSpPr>
        <p:spPr>
          <a:xfrm flipV="1">
            <a:off x="7631206" y="2305356"/>
            <a:ext cx="0" cy="729003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2E904FCE-C4F7-4295-ABF8-3B76C47C324D}"/>
              </a:ext>
            </a:extLst>
          </p:cNvPr>
          <p:cNvCxnSpPr>
            <a:cxnSpLocks/>
          </p:cNvCxnSpPr>
          <p:nvPr/>
        </p:nvCxnSpPr>
        <p:spPr>
          <a:xfrm flipH="1">
            <a:off x="5672641" y="1887818"/>
            <a:ext cx="580183" cy="12085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4C03D62A-CE14-4364-9CC8-8531B363AC8E}"/>
              </a:ext>
            </a:extLst>
          </p:cNvPr>
          <p:cNvCxnSpPr>
            <a:cxnSpLocks/>
          </p:cNvCxnSpPr>
          <p:nvPr/>
        </p:nvCxnSpPr>
        <p:spPr>
          <a:xfrm flipH="1">
            <a:off x="5669928" y="1579197"/>
            <a:ext cx="580183" cy="12085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灯片编号占位符 73">
            <a:extLst>
              <a:ext uri="{FF2B5EF4-FFF2-40B4-BE49-F238E27FC236}">
                <a16:creationId xmlns:a16="http://schemas.microsoft.com/office/drawing/2014/main" id="{9C0DA47C-48F2-4273-9D5C-44A34F7022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9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Performance Analysis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E1D31A-337D-4FAD-9618-D67B1731E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224" y="2829741"/>
            <a:ext cx="5526741" cy="503573"/>
          </a:xfrm>
        </p:spPr>
        <p:txBody>
          <a:bodyPr>
            <a:normAutofit/>
          </a:bodyPr>
          <a:lstStyle/>
          <a:p>
            <a:pPr marL="174625" indent="0">
              <a:lnSpc>
                <a:spcPct val="110000"/>
              </a:lnSpc>
              <a:buSzPct val="85000"/>
              <a:buNone/>
            </a:pPr>
            <a:r>
              <a:rPr lang="en-US" altLang="zh-CN" sz="2400"/>
              <a:t>- What about the error?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961852B-DD5A-4D23-BB0A-6F5EE425C7DE}"/>
                  </a:ext>
                </a:extLst>
              </p:cNvPr>
              <p:cNvSpPr txBox="1"/>
              <p:nvPr/>
            </p:nvSpPr>
            <p:spPr>
              <a:xfrm>
                <a:off x="493121" y="3340213"/>
                <a:ext cx="522184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/>
                  <a:t>Performance gap: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𝑅𝑅𝐿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zh-CN" dirty="0"/>
                        <m:t>conventional</m:t>
                      </m:r>
                      <m:r>
                        <m:rPr>
                          <m:nor/>
                        </m:rPr>
                        <a:rPr lang="en-US" altLang="zh-CN" dirty="0"/>
                        <m:t> </m:t>
                      </m:r>
                      <m:r>
                        <m:rPr>
                          <m:nor/>
                        </m:rPr>
                        <a:rPr lang="en-US" altLang="zh-CN" dirty="0"/>
                        <m:t>RL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CN" i="1" dirty="0"/>
                            <m:t>estimation</m:t>
                          </m:r>
                          <m:r>
                            <m:rPr>
                              <m:nor/>
                            </m:rPr>
                            <a:rPr lang="en-US" altLang="zh-CN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i="1" dirty="0"/>
                            <m:t>error</m:t>
                          </m:r>
                        </m:e>
                      </m:d>
                    </m:oMath>
                  </m:oMathPara>
                </a14:m>
                <a:endParaRPr lang="en-US" altLang="zh-CN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961852B-DD5A-4D23-BB0A-6F5EE425C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21" y="3340213"/>
                <a:ext cx="5221844" cy="923330"/>
              </a:xfrm>
              <a:prstGeom prst="rect">
                <a:avLst/>
              </a:prstGeom>
              <a:blipFill>
                <a:blip r:embed="rId2"/>
                <a:stretch>
                  <a:fillRect l="-1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3DF12B-293E-4835-94B8-E5A1CB9752B3}"/>
              </a:ext>
            </a:extLst>
          </p:cNvPr>
          <p:cNvSpPr txBox="1">
            <a:spLocks/>
          </p:cNvSpPr>
          <p:nvPr/>
        </p:nvSpPr>
        <p:spPr>
          <a:xfrm>
            <a:off x="188224" y="1055489"/>
            <a:ext cx="5311530" cy="608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ct val="110000"/>
              </a:lnSpc>
              <a:buSzPct val="85000"/>
              <a:buFont typeface="Arial"/>
              <a:buNone/>
            </a:pPr>
            <a:r>
              <a:rPr lang="en-US" altLang="zh-CN" sz="2400"/>
              <a:t>- What’s the speedup of RRL?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A5A058A-4494-494F-8E79-7FC4AC340723}"/>
                  </a:ext>
                </a:extLst>
              </p:cNvPr>
              <p:cNvSpPr txBox="1"/>
              <p:nvPr/>
            </p:nvSpPr>
            <p:spPr>
              <a:xfrm>
                <a:off x="276508" y="1544113"/>
                <a:ext cx="5123335" cy="11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0">
                  <a:lnSpc>
                    <a:spcPct val="150000"/>
                  </a:lnSpc>
                  <a:buSzPct val="85000"/>
                  <a:buNone/>
                </a:pPr>
                <a:r>
                  <a:rPr lang="en-US" altLang="zh-CN"/>
                  <a:t>Convergence rate: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/>
                  <a:t>-&gt;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/>
              </a:p>
              <a:p>
                <a:pPr marL="174625" indent="0">
                  <a:lnSpc>
                    <a:spcPct val="150000"/>
                  </a:lnSpc>
                  <a:buSzPct val="85000"/>
                  <a:buNone/>
                </a:pPr>
                <a:r>
                  <a:rPr lang="en-US" altLang="zh-CN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1, </m:t>
                    </m:r>
                  </m:oMath>
                </a14:m>
                <a:r>
                  <a:rPr lang="en-US" altLang="zh-CN"/>
                  <a:t>RRL degenerates to conventional RL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A5A058A-4494-494F-8E79-7FC4AC340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08" y="1544113"/>
                <a:ext cx="5123335" cy="1110112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5791BD12-D8FB-4CC1-9B15-0E5BF371305A}"/>
              </a:ext>
            </a:extLst>
          </p:cNvPr>
          <p:cNvGrpSpPr/>
          <p:nvPr/>
        </p:nvGrpSpPr>
        <p:grpSpPr>
          <a:xfrm>
            <a:off x="6078329" y="1313048"/>
            <a:ext cx="3011616" cy="2800197"/>
            <a:chOff x="6078329" y="1313048"/>
            <a:chExt cx="3011616" cy="280019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DD60012-BD42-4877-AF5D-1918D2EB69D4}"/>
                </a:ext>
              </a:extLst>
            </p:cNvPr>
            <p:cNvSpPr/>
            <p:nvPr/>
          </p:nvSpPr>
          <p:spPr>
            <a:xfrm>
              <a:off x="6665836" y="1313048"/>
              <a:ext cx="18151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/>
                <a:t>Simulation Result</a:t>
              </a:r>
              <a:endParaRPr lang="zh-CN" altLang="en-US"/>
            </a:p>
          </p:txBody>
        </p:sp>
        <p:pic>
          <p:nvPicPr>
            <p:cNvPr id="75" name="图片 74" descr="图片包含 文字, 地图&#10;&#10;描述已自动生成">
              <a:extLst>
                <a:ext uri="{FF2B5EF4-FFF2-40B4-BE49-F238E27FC236}">
                  <a16:creationId xmlns:a16="http://schemas.microsoft.com/office/drawing/2014/main" id="{48BDBC7D-A9C7-4A35-8348-892E3D254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324"/>
            <a:stretch/>
          </p:blipFill>
          <p:spPr>
            <a:xfrm>
              <a:off x="6078329" y="1682380"/>
              <a:ext cx="2856618" cy="2405526"/>
            </a:xfrm>
            <a:prstGeom prst="rect">
              <a:avLst/>
            </a:prstGeom>
          </p:spPr>
        </p:pic>
        <p:pic>
          <p:nvPicPr>
            <p:cNvPr id="7" name="图片 6" descr="图片包含 文字, 地图&#10;&#10;描述已自动生成">
              <a:extLst>
                <a:ext uri="{FF2B5EF4-FFF2-40B4-BE49-F238E27FC236}">
                  <a16:creationId xmlns:a16="http://schemas.microsoft.com/office/drawing/2014/main" id="{358DBF49-8C86-4740-A6C4-BED1008B8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7714"/>
            <a:stretch/>
          </p:blipFill>
          <p:spPr>
            <a:xfrm>
              <a:off x="8955776" y="1707718"/>
              <a:ext cx="134169" cy="2405527"/>
            </a:xfrm>
            <a:prstGeom prst="rect">
              <a:avLst/>
            </a:prstGeom>
          </p:spPr>
        </p:pic>
      </p:grp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F01117C0-635F-4892-A17C-05E8471224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Estimation Function Implementation</a:t>
            </a:r>
            <a:endParaRPr lang="en-US"/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903E2A00-A927-439E-880F-8779C7761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5042" y="3176951"/>
            <a:ext cx="3358343" cy="510203"/>
          </a:xfrm>
        </p:spPr>
        <p:txBody>
          <a:bodyPr>
            <a:noAutofit/>
          </a:bodyPr>
          <a:lstStyle/>
          <a:p>
            <a:pPr marL="174625" indent="0" algn="ctr">
              <a:lnSpc>
                <a:spcPct val="150000"/>
              </a:lnSpc>
              <a:buSzPct val="85000"/>
              <a:buNone/>
            </a:pPr>
            <a:r>
              <a:rPr lang="en-US" altLang="zh-CN" sz="1600"/>
              <a:t>2 hidden layers (256, 64 neurons)[1]</a:t>
            </a:r>
          </a:p>
          <a:p>
            <a:pPr marL="174625" indent="0" algn="ctr">
              <a:lnSpc>
                <a:spcPct val="150000"/>
              </a:lnSpc>
              <a:buSzPct val="85000"/>
              <a:buNone/>
            </a:pPr>
            <a:r>
              <a:rPr lang="en-US" altLang="zh-CN" sz="1600"/>
              <a:t>FTRL optimizer[2]</a:t>
            </a:r>
          </a:p>
        </p:txBody>
      </p:sp>
      <p:pic>
        <p:nvPicPr>
          <p:cNvPr id="62" name="Picture 2" descr="“neural network”的图片搜索结果">
            <a:extLst>
              <a:ext uri="{FF2B5EF4-FFF2-40B4-BE49-F238E27FC236}">
                <a16:creationId xmlns:a16="http://schemas.microsoft.com/office/drawing/2014/main" id="{1655C0D1-B01A-41CB-A644-E6D8BC942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r="3491" b="13611"/>
          <a:stretch/>
        </p:blipFill>
        <p:spPr bwMode="auto">
          <a:xfrm>
            <a:off x="5088020" y="1431051"/>
            <a:ext cx="2882676" cy="17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2">
            <a:extLst>
              <a:ext uri="{FF2B5EF4-FFF2-40B4-BE49-F238E27FC236}">
                <a16:creationId xmlns:a16="http://schemas.microsoft.com/office/drawing/2014/main" id="{5C6BF193-158B-4B36-B30F-4BCC1F64062D}"/>
              </a:ext>
            </a:extLst>
          </p:cNvPr>
          <p:cNvSpPr txBox="1"/>
          <p:nvPr/>
        </p:nvSpPr>
        <p:spPr>
          <a:xfrm>
            <a:off x="7938732" y="1980533"/>
            <a:ext cx="1264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Estimated</a:t>
            </a:r>
          </a:p>
          <a:p>
            <a:r>
              <a:rPr lang="en-US" sz="1600"/>
              <a:t>Performance</a:t>
            </a:r>
          </a:p>
        </p:txBody>
      </p:sp>
      <p:sp>
        <p:nvSpPr>
          <p:cNvPr id="64" name="TextBox 3">
            <a:extLst>
              <a:ext uri="{FF2B5EF4-FFF2-40B4-BE49-F238E27FC236}">
                <a16:creationId xmlns:a16="http://schemas.microsoft.com/office/drawing/2014/main" id="{BC0B1A38-301E-499E-B372-7D975BDC26C9}"/>
              </a:ext>
            </a:extLst>
          </p:cNvPr>
          <p:cNvSpPr txBox="1"/>
          <p:nvPr/>
        </p:nvSpPr>
        <p:spPr>
          <a:xfrm>
            <a:off x="4108684" y="2342845"/>
            <a:ext cx="993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Workload</a:t>
            </a: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C6C24DFB-2624-426D-80ED-9D62C644848E}"/>
              </a:ext>
            </a:extLst>
          </p:cNvPr>
          <p:cNvSpPr txBox="1"/>
          <p:nvPr/>
        </p:nvSpPr>
        <p:spPr>
          <a:xfrm>
            <a:off x="4094432" y="1832216"/>
            <a:ext cx="993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Config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C8DAA793-F0BA-4E36-8C34-BCDCE01611F5}"/>
                  </a:ext>
                </a:extLst>
              </p:cNvPr>
              <p:cNvSpPr/>
              <p:nvPr/>
            </p:nvSpPr>
            <p:spPr>
              <a:xfrm>
                <a:off x="5358787" y="988055"/>
                <a:ext cx="22401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/>
                  <a:t>Estimation Function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altLang="zh-CN"/>
              </a:p>
            </p:txBody>
          </p:sp>
        </mc:Choice>
        <mc:Fallback xmlns="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C8DAA793-F0BA-4E36-8C34-BCDCE0161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787" y="988055"/>
                <a:ext cx="2240165" cy="369332"/>
              </a:xfrm>
              <a:prstGeom prst="rect">
                <a:avLst/>
              </a:prstGeom>
              <a:blipFill>
                <a:blip r:embed="rId4"/>
                <a:stretch>
                  <a:fillRect l="-217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7542ACD-65E6-4BD1-A054-CF026BAD0392}"/>
              </a:ext>
            </a:extLst>
          </p:cNvPr>
          <p:cNvCxnSpPr/>
          <p:nvPr/>
        </p:nvCxnSpPr>
        <p:spPr>
          <a:xfrm>
            <a:off x="6099359" y="2245998"/>
            <a:ext cx="0" cy="12065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531DE699-3E52-43C2-9EBA-C9028883953D}"/>
              </a:ext>
            </a:extLst>
          </p:cNvPr>
          <p:cNvCxnSpPr/>
          <p:nvPr/>
        </p:nvCxnSpPr>
        <p:spPr>
          <a:xfrm>
            <a:off x="6951006" y="2245998"/>
            <a:ext cx="0" cy="12065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图片 44">
            <a:extLst>
              <a:ext uri="{FF2B5EF4-FFF2-40B4-BE49-F238E27FC236}">
                <a16:creationId xmlns:a16="http://schemas.microsoft.com/office/drawing/2014/main" id="{752B8F6A-8EF8-4385-8A0A-0D5BA34C53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500" t="6854" r="5655"/>
          <a:stretch/>
        </p:blipFill>
        <p:spPr>
          <a:xfrm>
            <a:off x="410847" y="752115"/>
            <a:ext cx="3108641" cy="2389146"/>
          </a:xfrm>
          <a:prstGeom prst="rect">
            <a:avLst/>
          </a:prstGeom>
        </p:spPr>
      </p:pic>
      <p:sp>
        <p:nvSpPr>
          <p:cNvPr id="47" name="Rectangle 2">
            <a:extLst>
              <a:ext uri="{FF2B5EF4-FFF2-40B4-BE49-F238E27FC236}">
                <a16:creationId xmlns:a16="http://schemas.microsoft.com/office/drawing/2014/main" id="{9D31D16E-72DA-472C-B479-45518B8A299A}"/>
              </a:ext>
            </a:extLst>
          </p:cNvPr>
          <p:cNvSpPr/>
          <p:nvPr/>
        </p:nvSpPr>
        <p:spPr>
          <a:xfrm>
            <a:off x="1477247" y="1750025"/>
            <a:ext cx="659732" cy="45595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6">
            <a:extLst>
              <a:ext uri="{FF2B5EF4-FFF2-40B4-BE49-F238E27FC236}">
                <a16:creationId xmlns:a16="http://schemas.microsoft.com/office/drawing/2014/main" id="{9C1E6093-7EDB-4B5E-98AB-E43F3C892366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2136979" y="1978003"/>
            <a:ext cx="1502551" cy="16170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54">
            <a:extLst>
              <a:ext uri="{FF2B5EF4-FFF2-40B4-BE49-F238E27FC236}">
                <a16:creationId xmlns:a16="http://schemas.microsoft.com/office/drawing/2014/main" id="{B659D695-68FA-454E-859F-8A85FE402DD7}"/>
              </a:ext>
            </a:extLst>
          </p:cNvPr>
          <p:cNvGrpSpPr/>
          <p:nvPr/>
        </p:nvGrpSpPr>
        <p:grpSpPr>
          <a:xfrm>
            <a:off x="838511" y="1293578"/>
            <a:ext cx="1957617" cy="1382663"/>
            <a:chOff x="5105400" y="2918460"/>
            <a:chExt cx="2103783" cy="1485900"/>
          </a:xfrm>
        </p:grpSpPr>
        <p:cxnSp>
          <p:nvCxnSpPr>
            <p:cNvPr id="50" name="Straight Connector 11">
              <a:extLst>
                <a:ext uri="{FF2B5EF4-FFF2-40B4-BE49-F238E27FC236}">
                  <a16:creationId xmlns:a16="http://schemas.microsoft.com/office/drawing/2014/main" id="{7CD14F5B-AFF9-42B7-86AC-3BB76C895365}"/>
                </a:ext>
              </a:extLst>
            </p:cNvPr>
            <p:cNvCxnSpPr/>
            <p:nvPr/>
          </p:nvCxnSpPr>
          <p:spPr>
            <a:xfrm>
              <a:off x="5791200" y="2918460"/>
              <a:ext cx="0" cy="4876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7">
              <a:extLst>
                <a:ext uri="{FF2B5EF4-FFF2-40B4-BE49-F238E27FC236}">
                  <a16:creationId xmlns:a16="http://schemas.microsoft.com/office/drawing/2014/main" id="{6505966B-A6EC-44CA-A5A1-9023A3B46234}"/>
                </a:ext>
              </a:extLst>
            </p:cNvPr>
            <p:cNvCxnSpPr/>
            <p:nvPr/>
          </p:nvCxnSpPr>
          <p:spPr>
            <a:xfrm>
              <a:off x="5105400" y="3406140"/>
              <a:ext cx="6858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1">
              <a:extLst>
                <a:ext uri="{FF2B5EF4-FFF2-40B4-BE49-F238E27FC236}">
                  <a16:creationId xmlns:a16="http://schemas.microsoft.com/office/drawing/2014/main" id="{0DC31D9F-E27C-4888-91EB-F881C4C1E6A9}"/>
                </a:ext>
              </a:extLst>
            </p:cNvPr>
            <p:cNvCxnSpPr/>
            <p:nvPr/>
          </p:nvCxnSpPr>
          <p:spPr>
            <a:xfrm>
              <a:off x="5105400" y="3406140"/>
              <a:ext cx="0" cy="48999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3">
              <a:extLst>
                <a:ext uri="{FF2B5EF4-FFF2-40B4-BE49-F238E27FC236}">
                  <a16:creationId xmlns:a16="http://schemas.microsoft.com/office/drawing/2014/main" id="{CA550774-D77B-4A27-B02D-AB7BF5CC0064}"/>
                </a:ext>
              </a:extLst>
            </p:cNvPr>
            <p:cNvCxnSpPr/>
            <p:nvPr/>
          </p:nvCxnSpPr>
          <p:spPr>
            <a:xfrm>
              <a:off x="5105400" y="3896139"/>
              <a:ext cx="6858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5">
              <a:extLst>
                <a:ext uri="{FF2B5EF4-FFF2-40B4-BE49-F238E27FC236}">
                  <a16:creationId xmlns:a16="http://schemas.microsoft.com/office/drawing/2014/main" id="{A16F3949-32F3-4CE8-97BA-1A988E6E6640}"/>
                </a:ext>
              </a:extLst>
            </p:cNvPr>
            <p:cNvCxnSpPr/>
            <p:nvPr/>
          </p:nvCxnSpPr>
          <p:spPr>
            <a:xfrm>
              <a:off x="5791200" y="3896139"/>
              <a:ext cx="0" cy="50822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7">
              <a:extLst>
                <a:ext uri="{FF2B5EF4-FFF2-40B4-BE49-F238E27FC236}">
                  <a16:creationId xmlns:a16="http://schemas.microsoft.com/office/drawing/2014/main" id="{E7127543-90A8-4129-85E5-26268C57345A}"/>
                </a:ext>
              </a:extLst>
            </p:cNvPr>
            <p:cNvCxnSpPr/>
            <p:nvPr/>
          </p:nvCxnSpPr>
          <p:spPr>
            <a:xfrm>
              <a:off x="5791200" y="4404360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9">
              <a:extLst>
                <a:ext uri="{FF2B5EF4-FFF2-40B4-BE49-F238E27FC236}">
                  <a16:creationId xmlns:a16="http://schemas.microsoft.com/office/drawing/2014/main" id="{AAFEA8B6-D782-4A7A-A41A-4B5EB5B14B9E}"/>
                </a:ext>
              </a:extLst>
            </p:cNvPr>
            <p:cNvCxnSpPr/>
            <p:nvPr/>
          </p:nvCxnSpPr>
          <p:spPr>
            <a:xfrm flipV="1">
              <a:off x="6500191" y="3896139"/>
              <a:ext cx="0" cy="50822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32">
              <a:extLst>
                <a:ext uri="{FF2B5EF4-FFF2-40B4-BE49-F238E27FC236}">
                  <a16:creationId xmlns:a16="http://schemas.microsoft.com/office/drawing/2014/main" id="{4321FD08-2FDE-4859-8DB6-1E6BACEF3540}"/>
                </a:ext>
              </a:extLst>
            </p:cNvPr>
            <p:cNvCxnSpPr/>
            <p:nvPr/>
          </p:nvCxnSpPr>
          <p:spPr>
            <a:xfrm>
              <a:off x="5791200" y="2918460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35">
              <a:extLst>
                <a:ext uri="{FF2B5EF4-FFF2-40B4-BE49-F238E27FC236}">
                  <a16:creationId xmlns:a16="http://schemas.microsoft.com/office/drawing/2014/main" id="{C7822E42-6510-4D2C-AA27-F3B58EFACD65}"/>
                </a:ext>
              </a:extLst>
            </p:cNvPr>
            <p:cNvCxnSpPr/>
            <p:nvPr/>
          </p:nvCxnSpPr>
          <p:spPr>
            <a:xfrm>
              <a:off x="6500191" y="2918460"/>
              <a:ext cx="0" cy="4876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40">
              <a:extLst>
                <a:ext uri="{FF2B5EF4-FFF2-40B4-BE49-F238E27FC236}">
                  <a16:creationId xmlns:a16="http://schemas.microsoft.com/office/drawing/2014/main" id="{71AF8D00-A0FA-4961-B90C-4EE8659D2D20}"/>
                </a:ext>
              </a:extLst>
            </p:cNvPr>
            <p:cNvCxnSpPr/>
            <p:nvPr/>
          </p:nvCxnSpPr>
          <p:spPr>
            <a:xfrm>
              <a:off x="6500191" y="3406140"/>
              <a:ext cx="69573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43">
              <a:extLst>
                <a:ext uri="{FF2B5EF4-FFF2-40B4-BE49-F238E27FC236}">
                  <a16:creationId xmlns:a16="http://schemas.microsoft.com/office/drawing/2014/main" id="{86EF71D6-F600-4236-8126-56FB1EDB6331}"/>
                </a:ext>
              </a:extLst>
            </p:cNvPr>
            <p:cNvCxnSpPr/>
            <p:nvPr/>
          </p:nvCxnSpPr>
          <p:spPr>
            <a:xfrm>
              <a:off x="7202557" y="3406140"/>
              <a:ext cx="6626" cy="48999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45">
              <a:extLst>
                <a:ext uri="{FF2B5EF4-FFF2-40B4-BE49-F238E27FC236}">
                  <a16:creationId xmlns:a16="http://schemas.microsoft.com/office/drawing/2014/main" id="{E8882A77-D95D-4373-A43D-85B0CD810E48}"/>
                </a:ext>
              </a:extLst>
            </p:cNvPr>
            <p:cNvCxnSpPr/>
            <p:nvPr/>
          </p:nvCxnSpPr>
          <p:spPr>
            <a:xfrm>
              <a:off x="6500190" y="3896139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Arrow Connector 56">
            <a:extLst>
              <a:ext uri="{FF2B5EF4-FFF2-40B4-BE49-F238E27FC236}">
                <a16:creationId xmlns:a16="http://schemas.microsoft.com/office/drawing/2014/main" id="{E4C3ABF6-1700-43FE-A18D-CAC65E29621C}"/>
              </a:ext>
            </a:extLst>
          </p:cNvPr>
          <p:cNvCxnSpPr>
            <a:cxnSpLocks/>
          </p:cNvCxnSpPr>
          <p:nvPr/>
        </p:nvCxnSpPr>
        <p:spPr>
          <a:xfrm flipH="1">
            <a:off x="1079048" y="2201172"/>
            <a:ext cx="81704" cy="14318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66884370-611B-44AB-B558-5984C641EC22}"/>
                  </a:ext>
                </a:extLst>
              </p:cNvPr>
              <p:cNvSpPr/>
              <p:nvPr/>
            </p:nvSpPr>
            <p:spPr>
              <a:xfrm>
                <a:off x="378008" y="3546957"/>
                <a:ext cx="4080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𝑒𝑠𝑡𝑖𝑚𝑎𝑡𝑖𝑜𝑛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𝑐𝑜𝑛𝑓𝑖𝑔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𝑜𝑏𝑠𝑒𝑟𝑣𝑎𝑡𝑖𝑜𝑛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66884370-611B-44AB-B558-5984C641EC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08" y="3546957"/>
                <a:ext cx="4080989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组合 73">
            <a:extLst>
              <a:ext uri="{FF2B5EF4-FFF2-40B4-BE49-F238E27FC236}">
                <a16:creationId xmlns:a16="http://schemas.microsoft.com/office/drawing/2014/main" id="{15AD098D-1B40-4C0B-A802-05EFC615D117}"/>
              </a:ext>
            </a:extLst>
          </p:cNvPr>
          <p:cNvGrpSpPr/>
          <p:nvPr/>
        </p:nvGrpSpPr>
        <p:grpSpPr>
          <a:xfrm>
            <a:off x="966909" y="3894208"/>
            <a:ext cx="2038022" cy="484625"/>
            <a:chOff x="878854" y="4571429"/>
            <a:chExt cx="2038022" cy="484625"/>
          </a:xfrm>
        </p:grpSpPr>
        <p:sp>
          <p:nvSpPr>
            <p:cNvPr id="75" name="TextBox 57">
              <a:extLst>
                <a:ext uri="{FF2B5EF4-FFF2-40B4-BE49-F238E27FC236}">
                  <a16:creationId xmlns:a16="http://schemas.microsoft.com/office/drawing/2014/main" id="{75C445D6-03D3-493B-8694-958FF4FF66D4}"/>
                </a:ext>
              </a:extLst>
            </p:cNvPr>
            <p:cNvSpPr txBox="1"/>
            <p:nvPr/>
          </p:nvSpPr>
          <p:spPr>
            <a:xfrm>
              <a:off x="878854" y="4686722"/>
              <a:ext cx="2038022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Estimation Function</a:t>
              </a:r>
              <a:endParaRPr lang="en-US"/>
            </a:p>
          </p:txBody>
        </p: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97012FBE-23A9-402A-B4B1-667A32A9C72B}"/>
                </a:ext>
              </a:extLst>
            </p:cNvPr>
            <p:cNvCxnSpPr/>
            <p:nvPr/>
          </p:nvCxnSpPr>
          <p:spPr>
            <a:xfrm>
              <a:off x="1834476" y="4571429"/>
              <a:ext cx="16934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00139F3C-0A83-441A-828D-0610F10C5429}"/>
                </a:ext>
              </a:extLst>
            </p:cNvPr>
            <p:cNvCxnSpPr>
              <a:cxnSpLocks/>
              <a:endCxn id="75" idx="0"/>
            </p:cNvCxnSpPr>
            <p:nvPr/>
          </p:nvCxnSpPr>
          <p:spPr>
            <a:xfrm flipH="1">
              <a:off x="1897865" y="4571429"/>
              <a:ext cx="21282" cy="1152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E352BA9F-19C3-44FC-ADF4-5AF7C759ADAF}"/>
              </a:ext>
            </a:extLst>
          </p:cNvPr>
          <p:cNvSpPr/>
          <p:nvPr/>
        </p:nvSpPr>
        <p:spPr>
          <a:xfrm>
            <a:off x="200954" y="4451613"/>
            <a:ext cx="86414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i="1">
                <a:latin typeface="Arial" panose="020B0604020202020204" pitchFamily="34" charset="0"/>
              </a:rPr>
              <a:t>[1] Justin Fu and </a:t>
            </a:r>
            <a:r>
              <a:rPr lang="en-US" altLang="zh-CN" sz="1050" i="1" err="1">
                <a:latin typeface="Arial" panose="020B0604020202020204" pitchFamily="34" charset="0"/>
              </a:rPr>
              <a:t>Aviral</a:t>
            </a:r>
            <a:r>
              <a:rPr lang="en-US" altLang="zh-CN" sz="1050" i="1">
                <a:latin typeface="Arial" panose="020B0604020202020204" pitchFamily="34" charset="0"/>
              </a:rPr>
              <a:t> Kumar and Matthew Soh and Sergey Levine (2019). Diagnosing Bottlenecks in Deep Q-learning Algorithms. In Proceedings of the 36th International Conference on Machine Learning, ICML 2019, 9-15 June 2019, Long Beach, California, USA </a:t>
            </a:r>
          </a:p>
          <a:p>
            <a:r>
              <a:rPr lang="en-US" altLang="zh-CN" sz="1050" i="1">
                <a:latin typeface="Arial" panose="020B0604020202020204" pitchFamily="34" charset="0"/>
              </a:rPr>
              <a:t>[2] J. D. Abernethy, E. Hazan, and A. Rakhlin, “Competing in the dark: An efficient algorithm for bandit linear optimization,” in 21st Annual Conference on Learning Theory - COLT 2008, Helsinki, Finland, July 9-12, 2008</a:t>
            </a:r>
            <a:endParaRPr lang="en-US" altLang="zh-CN" sz="1050" b="0" i="1">
              <a:effectLst/>
              <a:latin typeface="Arial" panose="020B0604020202020204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5DCC70-9FD4-4488-BD2D-E8E83F59C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20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9187C-5528-425E-B457-07413F58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Machine Learning</a:t>
            </a:r>
            <a:endParaRPr lang="en-US"/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5FBEE935-2C47-4422-A6AD-32B8B6632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480C462-A92F-4C64-9E76-6AC1138BE32B}"/>
              </a:ext>
            </a:extLst>
          </p:cNvPr>
          <p:cNvGrpSpPr/>
          <p:nvPr/>
        </p:nvGrpSpPr>
        <p:grpSpPr>
          <a:xfrm>
            <a:off x="1201540" y="1887272"/>
            <a:ext cx="1515795" cy="1358147"/>
            <a:chOff x="639102" y="2394704"/>
            <a:chExt cx="1515795" cy="1358147"/>
          </a:xfrm>
        </p:grpSpPr>
        <p:pic>
          <p:nvPicPr>
            <p:cNvPr id="1030" name="Picture 6" descr="“natural language processing”的图片搜索结果">
              <a:extLst>
                <a:ext uri="{FF2B5EF4-FFF2-40B4-BE49-F238E27FC236}">
                  <a16:creationId xmlns:a16="http://schemas.microsoft.com/office/drawing/2014/main" id="{2F0D7870-D6C9-4DE7-8ABD-CFB0D2AED5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"/>
            <a:stretch/>
          </p:blipFill>
          <p:spPr bwMode="auto">
            <a:xfrm>
              <a:off x="639102" y="2795441"/>
              <a:ext cx="1515795" cy="957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4C65DF4-F463-472B-9E49-35511DABF33C}"/>
                </a:ext>
              </a:extLst>
            </p:cNvPr>
            <p:cNvSpPr txBox="1"/>
            <p:nvPr/>
          </p:nvSpPr>
          <p:spPr>
            <a:xfrm>
              <a:off x="980104" y="2394704"/>
              <a:ext cx="880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/>
                <a:t>Speech</a:t>
              </a:r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A66F5EE-9629-4E15-8D81-A4741342F9FA}"/>
              </a:ext>
            </a:extLst>
          </p:cNvPr>
          <p:cNvGrpSpPr/>
          <p:nvPr/>
        </p:nvGrpSpPr>
        <p:grpSpPr>
          <a:xfrm>
            <a:off x="1041451" y="3276824"/>
            <a:ext cx="1816036" cy="1322392"/>
            <a:chOff x="527822" y="3659797"/>
            <a:chExt cx="1816036" cy="1322392"/>
          </a:xfrm>
        </p:grpSpPr>
        <p:pic>
          <p:nvPicPr>
            <p:cNvPr id="1032" name="Picture 8" descr="“text”的图片搜索结果">
              <a:extLst>
                <a:ext uri="{FF2B5EF4-FFF2-40B4-BE49-F238E27FC236}">
                  <a16:creationId xmlns:a16="http://schemas.microsoft.com/office/drawing/2014/main" id="{B1454BFD-3840-4CF5-820A-B95F3D5D71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7" t="19880" r="47082" b="44860"/>
            <a:stretch/>
          </p:blipFill>
          <p:spPr bwMode="auto">
            <a:xfrm>
              <a:off x="636063" y="4080510"/>
              <a:ext cx="1599555" cy="90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7B87464-5C88-428D-BFDF-169C9BA70EC2}"/>
                </a:ext>
              </a:extLst>
            </p:cNvPr>
            <p:cNvSpPr txBox="1"/>
            <p:nvPr/>
          </p:nvSpPr>
          <p:spPr>
            <a:xfrm>
              <a:off x="527822" y="3659797"/>
              <a:ext cx="1816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/>
                <a:t>Natural Language</a:t>
              </a:r>
              <a:endParaRPr lang="zh-CN" altLang="en-US"/>
            </a:p>
          </p:txBody>
        </p:sp>
      </p:grpSp>
      <p:pic>
        <p:nvPicPr>
          <p:cNvPr id="1034" name="Picture 10" descr="“web mobile”的图片搜索结果">
            <a:extLst>
              <a:ext uri="{FF2B5EF4-FFF2-40B4-BE49-F238E27FC236}">
                <a16:creationId xmlns:a16="http://schemas.microsoft.com/office/drawing/2014/main" id="{E0D8E8E1-C5B1-42BA-833C-85BA3BE8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77" y="1833264"/>
            <a:ext cx="2917031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6D128C0-2649-48D5-A190-0911C5DD3693}"/>
              </a:ext>
            </a:extLst>
          </p:cNvPr>
          <p:cNvCxnSpPr>
            <a:cxnSpLocks/>
            <a:stCxn id="2050" idx="3"/>
          </p:cNvCxnSpPr>
          <p:nvPr/>
        </p:nvCxnSpPr>
        <p:spPr>
          <a:xfrm>
            <a:off x="2699725" y="1493784"/>
            <a:ext cx="1824862" cy="1181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A72DAD6D-AD1E-4953-8266-7103867A23FB}"/>
              </a:ext>
            </a:extLst>
          </p:cNvPr>
          <p:cNvCxnSpPr>
            <a:cxnSpLocks/>
            <a:stCxn id="1030" idx="3"/>
            <a:endCxn id="1034" idx="1"/>
          </p:cNvCxnSpPr>
          <p:nvPr/>
        </p:nvCxnSpPr>
        <p:spPr>
          <a:xfrm>
            <a:off x="2717335" y="2766714"/>
            <a:ext cx="181354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17502B5-2C4D-44A2-B9C9-8D6C657C6752}"/>
              </a:ext>
            </a:extLst>
          </p:cNvPr>
          <p:cNvCxnSpPr>
            <a:cxnSpLocks/>
            <a:stCxn id="1032" idx="3"/>
          </p:cNvCxnSpPr>
          <p:nvPr/>
        </p:nvCxnSpPr>
        <p:spPr>
          <a:xfrm flipV="1">
            <a:off x="2749247" y="2818095"/>
            <a:ext cx="1781630" cy="13302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FB63A87-1291-4A34-816D-3EF301274807}"/>
              </a:ext>
            </a:extLst>
          </p:cNvPr>
          <p:cNvGrpSpPr/>
          <p:nvPr/>
        </p:nvGrpSpPr>
        <p:grpSpPr>
          <a:xfrm>
            <a:off x="1125771" y="752776"/>
            <a:ext cx="1573954" cy="1134496"/>
            <a:chOff x="599569" y="1208199"/>
            <a:chExt cx="1573954" cy="113449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AED5368-B5DD-40D2-9B66-D5AAE903E40E}"/>
                </a:ext>
              </a:extLst>
            </p:cNvPr>
            <p:cNvSpPr txBox="1"/>
            <p:nvPr/>
          </p:nvSpPr>
          <p:spPr>
            <a:xfrm>
              <a:off x="980146" y="1208199"/>
              <a:ext cx="81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/>
                <a:t>Vision</a:t>
              </a:r>
              <a:endParaRPr lang="zh-CN" altLang="en-US"/>
            </a:p>
          </p:txBody>
        </p:sp>
        <p:pic>
          <p:nvPicPr>
            <p:cNvPr id="2050" name="Picture 2" descr="https://media.wired.com/photos/5932903baef9a462de983b2b/2:1/w_2500,c_limit/cnn_embed_full_1k.jpg">
              <a:extLst>
                <a:ext uri="{FF2B5EF4-FFF2-40B4-BE49-F238E27FC236}">
                  <a16:creationId xmlns:a16="http://schemas.microsoft.com/office/drawing/2014/main" id="{E367ADFA-46F3-4640-B931-45DB8D80D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69" y="1555718"/>
              <a:ext cx="1573954" cy="786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9C84523-BA57-4FEB-845D-3C90AC20C8C2}"/>
              </a:ext>
            </a:extLst>
          </p:cNvPr>
          <p:cNvGrpSpPr/>
          <p:nvPr/>
        </p:nvGrpSpPr>
        <p:grpSpPr>
          <a:xfrm>
            <a:off x="586376" y="2289388"/>
            <a:ext cx="2359781" cy="1149524"/>
            <a:chOff x="396725" y="2289388"/>
            <a:chExt cx="2359781" cy="1149524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4B6FDF99-8B7E-460C-8C14-76E269B6424C}"/>
                </a:ext>
              </a:extLst>
            </p:cNvPr>
            <p:cNvSpPr txBox="1"/>
            <p:nvPr/>
          </p:nvSpPr>
          <p:spPr>
            <a:xfrm>
              <a:off x="396725" y="2289388"/>
              <a:ext cx="2359781" cy="1149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endParaRPr lang="en-US" altLang="zh-CN" sz="2300"/>
            </a:p>
            <a:p>
              <a:pPr algn="ctr"/>
              <a:r>
                <a:rPr lang="en-US" altLang="zh-CN" sz="2300"/>
                <a:t>High Computation Cost</a:t>
              </a:r>
            </a:p>
          </p:txBody>
        </p:sp>
        <p:pic>
          <p:nvPicPr>
            <p:cNvPr id="53" name="Picture 2" descr="“sad emoji”的图片搜索结果">
              <a:extLst>
                <a:ext uri="{FF2B5EF4-FFF2-40B4-BE49-F238E27FC236}">
                  <a16:creationId xmlns:a16="http://schemas.microsoft.com/office/drawing/2014/main" id="{ED01B80F-F66E-4990-980E-D9CF27F6B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370" y="2329303"/>
              <a:ext cx="402576" cy="402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EA74A56-54CF-444C-90DA-70953549B80D}"/>
              </a:ext>
            </a:extLst>
          </p:cNvPr>
          <p:cNvGrpSpPr/>
          <p:nvPr/>
        </p:nvGrpSpPr>
        <p:grpSpPr>
          <a:xfrm>
            <a:off x="3393978" y="2289388"/>
            <a:ext cx="2359781" cy="1149524"/>
            <a:chOff x="3204327" y="2289388"/>
            <a:chExt cx="2359781" cy="1149524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62A2FE39-C8FB-4238-8FBB-D993FA92565D}"/>
                </a:ext>
              </a:extLst>
            </p:cNvPr>
            <p:cNvSpPr txBox="1"/>
            <p:nvPr/>
          </p:nvSpPr>
          <p:spPr>
            <a:xfrm>
              <a:off x="3204327" y="2289388"/>
              <a:ext cx="2359781" cy="1149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endParaRPr lang="en-US" altLang="zh-CN" sz="2300"/>
            </a:p>
            <a:p>
              <a:pPr algn="ctr"/>
              <a:r>
                <a:rPr lang="en-US" altLang="zh-CN" sz="2300"/>
                <a:t>High Memory Requirement</a:t>
              </a:r>
            </a:p>
          </p:txBody>
        </p:sp>
        <p:pic>
          <p:nvPicPr>
            <p:cNvPr id="56" name="Picture 2" descr="“sad emoji”的图片搜索结果">
              <a:extLst>
                <a:ext uri="{FF2B5EF4-FFF2-40B4-BE49-F238E27FC236}">
                  <a16:creationId xmlns:a16="http://schemas.microsoft.com/office/drawing/2014/main" id="{2BB3D01F-24D0-4A1D-844B-40EF1706B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929" y="2329303"/>
              <a:ext cx="402576" cy="402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DC3DA6F7-7416-48E4-B144-30D8F8775FFA}"/>
              </a:ext>
            </a:extLst>
          </p:cNvPr>
          <p:cNvGrpSpPr/>
          <p:nvPr/>
        </p:nvGrpSpPr>
        <p:grpSpPr>
          <a:xfrm>
            <a:off x="6183361" y="2289388"/>
            <a:ext cx="2359781" cy="1149523"/>
            <a:chOff x="5993710" y="2289388"/>
            <a:chExt cx="2359781" cy="1149523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3DB6F57D-7F67-4A1D-95F6-1BDB70937C1A}"/>
                </a:ext>
              </a:extLst>
            </p:cNvPr>
            <p:cNvSpPr txBox="1"/>
            <p:nvPr/>
          </p:nvSpPr>
          <p:spPr>
            <a:xfrm>
              <a:off x="5993710" y="2289388"/>
              <a:ext cx="2359781" cy="1149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endParaRPr lang="en-US" altLang="zh-CN" sz="2400"/>
            </a:p>
            <a:p>
              <a:pPr algn="ctr"/>
              <a:r>
                <a:rPr lang="en-US" altLang="zh-CN" sz="2400"/>
                <a:t>Difficult to Deploy Models </a:t>
              </a:r>
            </a:p>
          </p:txBody>
        </p:sp>
        <p:pic>
          <p:nvPicPr>
            <p:cNvPr id="59" name="Picture 2" descr="“sad emoji”的图片搜索结果">
              <a:extLst>
                <a:ext uri="{FF2B5EF4-FFF2-40B4-BE49-F238E27FC236}">
                  <a16:creationId xmlns:a16="http://schemas.microsoft.com/office/drawing/2014/main" id="{C7652AE6-F758-47B8-B27A-513A60CEA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312" y="2329303"/>
              <a:ext cx="402576" cy="402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160B4B6-CC91-4A55-A25A-C69E2160A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5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FB75103-4ED6-48FA-83FB-8CDAB066F20E}"/>
              </a:ext>
            </a:extLst>
          </p:cNvPr>
          <p:cNvSpPr/>
          <p:nvPr/>
        </p:nvSpPr>
        <p:spPr>
          <a:xfrm>
            <a:off x="1866900" y="1349669"/>
            <a:ext cx="4927600" cy="21606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8C60452F-60AC-4434-AA79-64679F43E34A}"/>
              </a:ext>
            </a:extLst>
          </p:cNvPr>
          <p:cNvCxnSpPr>
            <a:cxnSpLocks/>
          </p:cNvCxnSpPr>
          <p:nvPr/>
        </p:nvCxnSpPr>
        <p:spPr>
          <a:xfrm flipH="1" flipV="1">
            <a:off x="1806233" y="2059456"/>
            <a:ext cx="2095896" cy="67098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197FB828-1B70-42D9-A960-1EA2044CF59A}"/>
              </a:ext>
            </a:extLst>
          </p:cNvPr>
          <p:cNvCxnSpPr>
            <a:cxnSpLocks/>
          </p:cNvCxnSpPr>
          <p:nvPr/>
        </p:nvCxnSpPr>
        <p:spPr>
          <a:xfrm flipV="1">
            <a:off x="6699984" y="2931725"/>
            <a:ext cx="739969" cy="127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FF8C4398-44B5-4F12-BBBB-25A6BF2DF04E}"/>
              </a:ext>
            </a:extLst>
          </p:cNvPr>
          <p:cNvCxnSpPr>
            <a:cxnSpLocks/>
          </p:cNvCxnSpPr>
          <p:nvPr/>
        </p:nvCxnSpPr>
        <p:spPr>
          <a:xfrm flipH="1">
            <a:off x="6150396" y="1354046"/>
            <a:ext cx="939226" cy="46236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F73F7AF-C48C-473D-BB1B-D25C51611529}"/>
              </a:ext>
            </a:extLst>
          </p:cNvPr>
          <p:cNvSpPr txBox="1"/>
          <p:nvPr/>
        </p:nvSpPr>
        <p:spPr>
          <a:xfrm>
            <a:off x="1932454" y="1391473"/>
            <a:ext cx="4815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spc="-5">
                <a:solidFill>
                  <a:srgbClr val="313131"/>
                </a:solidFill>
                <a:latin typeface="微软雅黑"/>
                <a:cs typeface="微软雅黑"/>
              </a:rPr>
              <a:t>RRL-based </a:t>
            </a:r>
            <a:r>
              <a:rPr lang="en-US" altLang="zh-CN" sz="1400" b="1" spc="-10">
                <a:solidFill>
                  <a:srgbClr val="313131"/>
                </a:solidFill>
                <a:latin typeface="微软雅黑"/>
                <a:cs typeface="微软雅黑"/>
              </a:rPr>
              <a:t>Scheduling</a:t>
            </a:r>
            <a:r>
              <a:rPr lang="en-US" altLang="zh-CN" sz="1400" b="1" spc="75">
                <a:solidFill>
                  <a:srgbClr val="313131"/>
                </a:solidFill>
                <a:latin typeface="微软雅黑"/>
                <a:cs typeface="微软雅黑"/>
              </a:rPr>
              <a:t> </a:t>
            </a:r>
            <a:r>
              <a:rPr lang="en-US" altLang="zh-CN" sz="1400" b="1" spc="5">
                <a:solidFill>
                  <a:srgbClr val="313131"/>
                </a:solidFill>
                <a:latin typeface="微软雅黑"/>
                <a:cs typeface="微软雅黑"/>
              </a:rPr>
              <a:t>Framework</a:t>
            </a:r>
            <a:endParaRPr lang="en-US" altLang="zh-CN" sz="1400">
              <a:latin typeface="微软雅黑"/>
              <a:cs typeface="微软雅黑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6B56817E-0880-48FC-A1C5-9913EED4E35B}"/>
              </a:ext>
            </a:extLst>
          </p:cNvPr>
          <p:cNvSpPr txBox="1"/>
          <p:nvPr/>
        </p:nvSpPr>
        <p:spPr>
          <a:xfrm>
            <a:off x="5678951" y="2831823"/>
            <a:ext cx="1021080" cy="423193"/>
          </a:xfrm>
          <a:prstGeom prst="rect">
            <a:avLst/>
          </a:prstGeom>
          <a:ln w="15244">
            <a:solidFill>
              <a:srgbClr val="0070C0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marL="293370" marR="100965" indent="-187325">
              <a:lnSpc>
                <a:spcPct val="104400"/>
              </a:lnSpc>
              <a:spcBef>
                <a:spcPts val="515"/>
              </a:spcBef>
            </a:pPr>
            <a:r>
              <a:rPr sz="1150" b="1" spc="20">
                <a:solidFill>
                  <a:schemeClr val="accent1"/>
                </a:solidFill>
                <a:latin typeface="微软雅黑"/>
                <a:cs typeface="微软雅黑"/>
              </a:rPr>
              <a:t>S</a:t>
            </a:r>
            <a:r>
              <a:rPr sz="1150" b="1" spc="5">
                <a:solidFill>
                  <a:schemeClr val="accent1"/>
                </a:solidFill>
                <a:latin typeface="微软雅黑"/>
                <a:cs typeface="微软雅黑"/>
              </a:rPr>
              <a:t>c</a:t>
            </a:r>
            <a:r>
              <a:rPr sz="1150" b="1" spc="-30">
                <a:solidFill>
                  <a:schemeClr val="accent1"/>
                </a:solidFill>
                <a:latin typeface="微软雅黑"/>
                <a:cs typeface="微软雅黑"/>
              </a:rPr>
              <a:t>h</a:t>
            </a:r>
            <a:r>
              <a:rPr sz="1150" b="1" spc="45">
                <a:solidFill>
                  <a:schemeClr val="accent1"/>
                </a:solidFill>
                <a:latin typeface="微软雅黑"/>
                <a:cs typeface="微软雅黑"/>
              </a:rPr>
              <a:t>e</a:t>
            </a:r>
            <a:r>
              <a:rPr sz="1150" b="1" spc="10">
                <a:solidFill>
                  <a:schemeClr val="accent1"/>
                </a:solidFill>
                <a:latin typeface="微软雅黑"/>
                <a:cs typeface="微软雅黑"/>
              </a:rPr>
              <a:t>d</a:t>
            </a:r>
            <a:r>
              <a:rPr sz="1150" b="1" spc="-30">
                <a:solidFill>
                  <a:schemeClr val="accent1"/>
                </a:solidFill>
                <a:latin typeface="微软雅黑"/>
                <a:cs typeface="微软雅黑"/>
              </a:rPr>
              <a:t>u</a:t>
            </a:r>
            <a:r>
              <a:rPr sz="1150" b="1" spc="-45">
                <a:solidFill>
                  <a:schemeClr val="accent1"/>
                </a:solidFill>
                <a:latin typeface="微软雅黑"/>
                <a:cs typeface="微软雅黑"/>
              </a:rPr>
              <a:t>li</a:t>
            </a:r>
            <a:r>
              <a:rPr sz="1150" b="1" spc="-30">
                <a:solidFill>
                  <a:schemeClr val="accent1"/>
                </a:solidFill>
                <a:latin typeface="微软雅黑"/>
                <a:cs typeface="微软雅黑"/>
              </a:rPr>
              <a:t>n</a:t>
            </a:r>
            <a:r>
              <a:rPr sz="1150" b="1" spc="-5">
                <a:solidFill>
                  <a:schemeClr val="accent1"/>
                </a:solidFill>
                <a:latin typeface="微软雅黑"/>
                <a:cs typeface="微软雅黑"/>
              </a:rPr>
              <a:t>g  </a:t>
            </a:r>
            <a:r>
              <a:rPr sz="1150" b="1" spc="-10">
                <a:solidFill>
                  <a:schemeClr val="accent1"/>
                </a:solidFill>
                <a:latin typeface="微软雅黑"/>
                <a:cs typeface="微软雅黑"/>
              </a:rPr>
              <a:t>Policy</a:t>
            </a:r>
            <a:endParaRPr sz="1150">
              <a:solidFill>
                <a:schemeClr val="accent1"/>
              </a:solidFill>
              <a:latin typeface="微软雅黑"/>
              <a:cs typeface="微软雅黑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4B4A3F6B-C9D0-4309-8843-357A7EFC3CF5}"/>
              </a:ext>
            </a:extLst>
          </p:cNvPr>
          <p:cNvSpPr/>
          <p:nvPr/>
        </p:nvSpPr>
        <p:spPr>
          <a:xfrm>
            <a:off x="6946489" y="632725"/>
            <a:ext cx="1849115" cy="1023361"/>
          </a:xfrm>
          <a:prstGeom prst="roundRec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/>
              <a:t>Update scheduling policy in real-time by RRL</a:t>
            </a:r>
            <a:endParaRPr lang="zh-CN" alt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System Design</a:t>
            </a:r>
            <a:endParaRPr 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53EB9A7-29BD-4160-9C0D-AF575A49F92D}"/>
              </a:ext>
            </a:extLst>
          </p:cNvPr>
          <p:cNvSpPr/>
          <p:nvPr/>
        </p:nvSpPr>
        <p:spPr>
          <a:xfrm>
            <a:off x="145961" y="1312904"/>
            <a:ext cx="1679786" cy="857250"/>
          </a:xfrm>
          <a:prstGeom prst="roundRect">
            <a:avLst/>
          </a:prstGeom>
          <a:solidFill>
            <a:srgbClr val="54D454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/>
              <a:t>Monitor system performance</a:t>
            </a: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4A2AFD18-7C10-4B84-8D4A-B7D12F08B4E9}"/>
              </a:ext>
            </a:extLst>
          </p:cNvPr>
          <p:cNvSpPr/>
          <p:nvPr/>
        </p:nvSpPr>
        <p:spPr>
          <a:xfrm>
            <a:off x="7399057" y="2192869"/>
            <a:ext cx="1682599" cy="13563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/>
              <a:t>Change configuration according to workload level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65730163-42CA-4A8F-9F50-2234E87714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0" name="object 2">
            <a:extLst>
              <a:ext uri="{FF2B5EF4-FFF2-40B4-BE49-F238E27FC236}">
                <a16:creationId xmlns:a16="http://schemas.microsoft.com/office/drawing/2014/main" id="{92900259-85F8-49A9-A4C6-AB516036AB05}"/>
              </a:ext>
            </a:extLst>
          </p:cNvPr>
          <p:cNvSpPr txBox="1"/>
          <p:nvPr/>
        </p:nvSpPr>
        <p:spPr>
          <a:xfrm>
            <a:off x="4188023" y="2456558"/>
            <a:ext cx="422275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20">
                <a:solidFill>
                  <a:srgbClr val="313131"/>
                </a:solidFill>
                <a:latin typeface="微软雅黑"/>
                <a:cs typeface="微软雅黑"/>
              </a:rPr>
              <a:t>S</a:t>
            </a:r>
            <a:r>
              <a:rPr sz="1150" b="1" spc="60">
                <a:solidFill>
                  <a:srgbClr val="313131"/>
                </a:solidFill>
                <a:latin typeface="微软雅黑"/>
                <a:cs typeface="微软雅黑"/>
              </a:rPr>
              <a:t>t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a</a:t>
            </a:r>
            <a:r>
              <a:rPr sz="1150" b="1" spc="60">
                <a:solidFill>
                  <a:srgbClr val="313131"/>
                </a:solidFill>
                <a:latin typeface="微软雅黑"/>
                <a:cs typeface="微软雅黑"/>
              </a:rPr>
              <a:t>t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e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61" name="object 3">
            <a:extLst>
              <a:ext uri="{FF2B5EF4-FFF2-40B4-BE49-F238E27FC236}">
                <a16:creationId xmlns:a16="http://schemas.microsoft.com/office/drawing/2014/main" id="{1A2C659B-57AA-49F1-A286-61693E36A917}"/>
              </a:ext>
            </a:extLst>
          </p:cNvPr>
          <p:cNvSpPr txBox="1"/>
          <p:nvPr/>
        </p:nvSpPr>
        <p:spPr>
          <a:xfrm>
            <a:off x="5016552" y="3923626"/>
            <a:ext cx="634365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30">
                <a:solidFill>
                  <a:srgbClr val="313131"/>
                </a:solidFill>
                <a:latin typeface="微软雅黑"/>
                <a:cs typeface="微软雅黑"/>
              </a:rPr>
              <a:t>R</a:t>
            </a:r>
            <a:r>
              <a:rPr sz="1150" b="1" spc="45">
                <a:solidFill>
                  <a:srgbClr val="313131"/>
                </a:solidFill>
                <a:latin typeface="微软雅黑"/>
                <a:cs typeface="微软雅黑"/>
              </a:rPr>
              <a:t>e</a:t>
            </a:r>
            <a:r>
              <a:rPr sz="1150" b="1" spc="10">
                <a:solidFill>
                  <a:srgbClr val="313131"/>
                </a:solidFill>
                <a:latin typeface="微软雅黑"/>
                <a:cs typeface="微软雅黑"/>
              </a:rPr>
              <a:t>q</a:t>
            </a:r>
            <a:r>
              <a:rPr sz="1150" b="1" spc="-30">
                <a:solidFill>
                  <a:srgbClr val="313131"/>
                </a:solidFill>
                <a:latin typeface="微软雅黑"/>
                <a:cs typeface="微软雅黑"/>
              </a:rPr>
              <a:t>u</a:t>
            </a:r>
            <a:r>
              <a:rPr sz="1150" b="1" spc="45">
                <a:solidFill>
                  <a:srgbClr val="313131"/>
                </a:solidFill>
                <a:latin typeface="微软雅黑"/>
                <a:cs typeface="微软雅黑"/>
              </a:rPr>
              <a:t>e</a:t>
            </a:r>
            <a:r>
              <a:rPr sz="1150" b="1" spc="30">
                <a:solidFill>
                  <a:srgbClr val="313131"/>
                </a:solidFill>
                <a:latin typeface="微软雅黑"/>
                <a:cs typeface="微软雅黑"/>
              </a:rPr>
              <a:t>s</a:t>
            </a:r>
            <a:r>
              <a:rPr sz="1150" b="1" spc="-5">
                <a:solidFill>
                  <a:srgbClr val="313131"/>
                </a:solidFill>
                <a:latin typeface="微软雅黑"/>
                <a:cs typeface="微软雅黑"/>
              </a:rPr>
              <a:t>t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62" name="object 4">
            <a:extLst>
              <a:ext uri="{FF2B5EF4-FFF2-40B4-BE49-F238E27FC236}">
                <a16:creationId xmlns:a16="http://schemas.microsoft.com/office/drawing/2014/main" id="{2381FB8A-78AA-4BF0-A2CD-963A7BE81F92}"/>
              </a:ext>
            </a:extLst>
          </p:cNvPr>
          <p:cNvSpPr txBox="1"/>
          <p:nvPr/>
        </p:nvSpPr>
        <p:spPr>
          <a:xfrm>
            <a:off x="2481071" y="3656440"/>
            <a:ext cx="1598295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10" dirty="0">
                <a:solidFill>
                  <a:srgbClr val="313131"/>
                </a:solidFill>
                <a:latin typeface="微软雅黑"/>
                <a:cs typeface="微软雅黑"/>
              </a:rPr>
              <a:t>Runtime</a:t>
            </a:r>
            <a:r>
              <a:rPr sz="1150" b="1" spc="20" dirty="0">
                <a:solidFill>
                  <a:srgbClr val="313131"/>
                </a:solidFill>
                <a:latin typeface="微软雅黑"/>
                <a:cs typeface="微软雅黑"/>
              </a:rPr>
              <a:t> </a:t>
            </a:r>
            <a:r>
              <a:rPr sz="1150" b="1" spc="10" dirty="0">
                <a:solidFill>
                  <a:srgbClr val="313131"/>
                </a:solidFill>
                <a:latin typeface="微软雅黑"/>
                <a:cs typeface="微软雅黑"/>
              </a:rPr>
              <a:t>Information</a:t>
            </a:r>
            <a:endParaRPr sz="1150" dirty="0">
              <a:latin typeface="微软雅黑"/>
              <a:cs typeface="微软雅黑"/>
            </a:endParaRPr>
          </a:p>
        </p:txBody>
      </p:sp>
      <p:sp>
        <p:nvSpPr>
          <p:cNvPr id="64" name="object 5">
            <a:extLst>
              <a:ext uri="{FF2B5EF4-FFF2-40B4-BE49-F238E27FC236}">
                <a16:creationId xmlns:a16="http://schemas.microsoft.com/office/drawing/2014/main" id="{11482975-14B5-43A9-A269-A6E818CEF698}"/>
              </a:ext>
            </a:extLst>
          </p:cNvPr>
          <p:cNvSpPr/>
          <p:nvPr/>
        </p:nvSpPr>
        <p:spPr>
          <a:xfrm>
            <a:off x="5526504" y="2708396"/>
            <a:ext cx="1173480" cy="617220"/>
          </a:xfrm>
          <a:custGeom>
            <a:avLst/>
            <a:gdLst/>
            <a:ahLst/>
            <a:cxnLst/>
            <a:rect l="l" t="t" r="r" b="b"/>
            <a:pathLst>
              <a:path w="1173479" h="617219">
                <a:moveTo>
                  <a:pt x="0" y="0"/>
                </a:moveTo>
                <a:lnTo>
                  <a:pt x="1173131" y="0"/>
                </a:lnTo>
                <a:lnTo>
                  <a:pt x="1173131" y="617132"/>
                </a:lnTo>
                <a:lnTo>
                  <a:pt x="0" y="617132"/>
                </a:lnTo>
                <a:lnTo>
                  <a:pt x="0" y="0"/>
                </a:lnTo>
                <a:close/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">
            <a:extLst>
              <a:ext uri="{FF2B5EF4-FFF2-40B4-BE49-F238E27FC236}">
                <a16:creationId xmlns:a16="http://schemas.microsoft.com/office/drawing/2014/main" id="{2EC82F9F-01CB-442A-BDC9-846ABFB192C7}"/>
              </a:ext>
            </a:extLst>
          </p:cNvPr>
          <p:cNvSpPr/>
          <p:nvPr/>
        </p:nvSpPr>
        <p:spPr>
          <a:xfrm>
            <a:off x="5678951" y="2708396"/>
            <a:ext cx="0" cy="617220"/>
          </a:xfrm>
          <a:custGeom>
            <a:avLst/>
            <a:gdLst/>
            <a:ahLst/>
            <a:cxnLst/>
            <a:rect l="l" t="t" r="r" b="b"/>
            <a:pathLst>
              <a:path h="617219">
                <a:moveTo>
                  <a:pt x="0" y="0"/>
                </a:moveTo>
                <a:lnTo>
                  <a:pt x="0" y="617132"/>
                </a:lnTo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7">
            <a:extLst>
              <a:ext uri="{FF2B5EF4-FFF2-40B4-BE49-F238E27FC236}">
                <a16:creationId xmlns:a16="http://schemas.microsoft.com/office/drawing/2014/main" id="{BE818DED-F6F5-4253-9646-6C1A533363B7}"/>
              </a:ext>
            </a:extLst>
          </p:cNvPr>
          <p:cNvSpPr/>
          <p:nvPr/>
        </p:nvSpPr>
        <p:spPr>
          <a:xfrm>
            <a:off x="5526504" y="2831823"/>
            <a:ext cx="1173480" cy="0"/>
          </a:xfrm>
          <a:custGeom>
            <a:avLst/>
            <a:gdLst/>
            <a:ahLst/>
            <a:cxnLst/>
            <a:rect l="l" t="t" r="r" b="b"/>
            <a:pathLst>
              <a:path w="1173479">
                <a:moveTo>
                  <a:pt x="0" y="0"/>
                </a:moveTo>
                <a:lnTo>
                  <a:pt x="1173131" y="0"/>
                </a:lnTo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9">
            <a:extLst>
              <a:ext uri="{FF2B5EF4-FFF2-40B4-BE49-F238E27FC236}">
                <a16:creationId xmlns:a16="http://schemas.microsoft.com/office/drawing/2014/main" id="{E0A5746A-3A77-4465-9BC8-39C5647CBD49}"/>
              </a:ext>
            </a:extLst>
          </p:cNvPr>
          <p:cNvSpPr/>
          <p:nvPr/>
        </p:nvSpPr>
        <p:spPr>
          <a:xfrm>
            <a:off x="6111864" y="2171213"/>
            <a:ext cx="1270" cy="537210"/>
          </a:xfrm>
          <a:custGeom>
            <a:avLst/>
            <a:gdLst/>
            <a:ahLst/>
            <a:cxnLst/>
            <a:rect l="l" t="t" r="r" b="b"/>
            <a:pathLst>
              <a:path w="1270" h="537210">
                <a:moveTo>
                  <a:pt x="602" y="-7622"/>
                </a:moveTo>
                <a:lnTo>
                  <a:pt x="602" y="544805"/>
                </a:lnTo>
              </a:path>
            </a:pathLst>
          </a:custGeom>
          <a:ln w="16450">
            <a:solidFill>
              <a:srgbClr val="31313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0">
            <a:extLst>
              <a:ext uri="{FF2B5EF4-FFF2-40B4-BE49-F238E27FC236}">
                <a16:creationId xmlns:a16="http://schemas.microsoft.com/office/drawing/2014/main" id="{0DE8735D-5853-43DC-8439-7E0AC65EEBCB}"/>
              </a:ext>
            </a:extLst>
          </p:cNvPr>
          <p:cNvSpPr/>
          <p:nvPr/>
        </p:nvSpPr>
        <p:spPr>
          <a:xfrm>
            <a:off x="6067335" y="2578816"/>
            <a:ext cx="83845" cy="1219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8E0168A2-02C4-4C44-95B5-A5A7787F9421}"/>
              </a:ext>
            </a:extLst>
          </p:cNvPr>
          <p:cNvSpPr/>
          <p:nvPr/>
        </p:nvSpPr>
        <p:spPr>
          <a:xfrm>
            <a:off x="4756103" y="3325529"/>
            <a:ext cx="1356995" cy="615315"/>
          </a:xfrm>
          <a:custGeom>
            <a:avLst/>
            <a:gdLst/>
            <a:ahLst/>
            <a:cxnLst/>
            <a:rect l="l" t="t" r="r" b="b"/>
            <a:pathLst>
              <a:path w="1356995" h="615314">
                <a:moveTo>
                  <a:pt x="1356966" y="0"/>
                </a:moveTo>
                <a:lnTo>
                  <a:pt x="1356966" y="307537"/>
                </a:lnTo>
                <a:lnTo>
                  <a:pt x="0" y="307537"/>
                </a:lnTo>
                <a:lnTo>
                  <a:pt x="0" y="615075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E9836959-7A1F-448D-8506-CD0F242677F8}"/>
              </a:ext>
            </a:extLst>
          </p:cNvPr>
          <p:cNvSpPr/>
          <p:nvPr/>
        </p:nvSpPr>
        <p:spPr>
          <a:xfrm>
            <a:off x="4710369" y="3811025"/>
            <a:ext cx="83845" cy="121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3">
            <a:extLst>
              <a:ext uri="{FF2B5EF4-FFF2-40B4-BE49-F238E27FC236}">
                <a16:creationId xmlns:a16="http://schemas.microsoft.com/office/drawing/2014/main" id="{66611ACD-6F81-40BF-A333-F51E83EC42D0}"/>
              </a:ext>
            </a:extLst>
          </p:cNvPr>
          <p:cNvSpPr txBox="1"/>
          <p:nvPr/>
        </p:nvSpPr>
        <p:spPr>
          <a:xfrm>
            <a:off x="6165758" y="2430991"/>
            <a:ext cx="582295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65">
                <a:solidFill>
                  <a:srgbClr val="313131"/>
                </a:solidFill>
                <a:latin typeface="微软雅黑"/>
                <a:cs typeface="微软雅黑"/>
              </a:rPr>
              <a:t>U</a:t>
            </a:r>
            <a:r>
              <a:rPr sz="1150" b="1" spc="10">
                <a:solidFill>
                  <a:srgbClr val="313131"/>
                </a:solidFill>
                <a:latin typeface="微软雅黑"/>
                <a:cs typeface="微软雅黑"/>
              </a:rPr>
              <a:t>pd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a</a:t>
            </a:r>
            <a:r>
              <a:rPr sz="1150" b="1" spc="60">
                <a:solidFill>
                  <a:srgbClr val="313131"/>
                </a:solidFill>
                <a:latin typeface="微软雅黑"/>
                <a:cs typeface="微软雅黑"/>
              </a:rPr>
              <a:t>t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e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135185A6-681C-4404-80FD-71565D9F0B0E}"/>
              </a:ext>
            </a:extLst>
          </p:cNvPr>
          <p:cNvSpPr txBox="1"/>
          <p:nvPr/>
        </p:nvSpPr>
        <p:spPr>
          <a:xfrm>
            <a:off x="4896975" y="3656440"/>
            <a:ext cx="1049655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5">
                <a:solidFill>
                  <a:srgbClr val="313131"/>
                </a:solidFill>
                <a:latin typeface="微软雅黑"/>
                <a:cs typeface="微软雅黑"/>
              </a:rPr>
              <a:t>Configuration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A709EDB0-0270-4343-BD84-4F8852797525}"/>
              </a:ext>
            </a:extLst>
          </p:cNvPr>
          <p:cNvSpPr txBox="1"/>
          <p:nvPr/>
        </p:nvSpPr>
        <p:spPr>
          <a:xfrm>
            <a:off x="2868512" y="2034263"/>
            <a:ext cx="579120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30">
                <a:solidFill>
                  <a:srgbClr val="313131"/>
                </a:solidFill>
                <a:latin typeface="微软雅黑"/>
                <a:cs typeface="微软雅黑"/>
              </a:rPr>
              <a:t>R</a:t>
            </a:r>
            <a:r>
              <a:rPr sz="1150" b="1" spc="45">
                <a:solidFill>
                  <a:srgbClr val="313131"/>
                </a:solidFill>
                <a:latin typeface="微软雅黑"/>
                <a:cs typeface="微软雅黑"/>
              </a:rPr>
              <a:t>e</a:t>
            </a:r>
            <a:r>
              <a:rPr sz="1150" b="1" spc="-25">
                <a:solidFill>
                  <a:srgbClr val="313131"/>
                </a:solidFill>
                <a:latin typeface="微软雅黑"/>
                <a:cs typeface="微软雅黑"/>
              </a:rPr>
              <a:t>w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ard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79" name="object 16">
            <a:extLst>
              <a:ext uri="{FF2B5EF4-FFF2-40B4-BE49-F238E27FC236}">
                <a16:creationId xmlns:a16="http://schemas.microsoft.com/office/drawing/2014/main" id="{EAE415BA-108A-4A8A-8A60-8B8647D43C6B}"/>
              </a:ext>
            </a:extLst>
          </p:cNvPr>
          <p:cNvSpPr txBox="1"/>
          <p:nvPr/>
        </p:nvSpPr>
        <p:spPr>
          <a:xfrm>
            <a:off x="4997496" y="4193909"/>
            <a:ext cx="678180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30">
                <a:solidFill>
                  <a:srgbClr val="313131"/>
                </a:solidFill>
                <a:latin typeface="微软雅黑"/>
                <a:cs typeface="微软雅黑"/>
              </a:rPr>
              <a:t>R</a:t>
            </a:r>
            <a:r>
              <a:rPr sz="1150" b="1" spc="45">
                <a:solidFill>
                  <a:srgbClr val="313131"/>
                </a:solidFill>
                <a:latin typeface="微软雅黑"/>
                <a:cs typeface="微软雅黑"/>
              </a:rPr>
              <a:t>e</a:t>
            </a:r>
            <a:r>
              <a:rPr sz="1150" b="1" spc="30">
                <a:solidFill>
                  <a:srgbClr val="313131"/>
                </a:solidFill>
                <a:latin typeface="微软雅黑"/>
                <a:cs typeface="微软雅黑"/>
              </a:rPr>
              <a:t>s</a:t>
            </a:r>
            <a:r>
              <a:rPr sz="1150" b="1" spc="10">
                <a:solidFill>
                  <a:srgbClr val="313131"/>
                </a:solidFill>
                <a:latin typeface="微软雅黑"/>
                <a:cs typeface="微软雅黑"/>
              </a:rPr>
              <a:t>p</a:t>
            </a:r>
            <a:r>
              <a:rPr sz="1150" b="1" spc="20">
                <a:solidFill>
                  <a:srgbClr val="313131"/>
                </a:solidFill>
                <a:latin typeface="微软雅黑"/>
                <a:cs typeface="微软雅黑"/>
              </a:rPr>
              <a:t>o</a:t>
            </a:r>
            <a:r>
              <a:rPr sz="1150" b="1" spc="-30">
                <a:solidFill>
                  <a:srgbClr val="313131"/>
                </a:solidFill>
                <a:latin typeface="微软雅黑"/>
                <a:cs typeface="微软雅黑"/>
              </a:rPr>
              <a:t>n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d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63240222-EA7C-47A4-B63A-799358D46C4F}"/>
              </a:ext>
            </a:extLst>
          </p:cNvPr>
          <p:cNvSpPr txBox="1"/>
          <p:nvPr/>
        </p:nvSpPr>
        <p:spPr>
          <a:xfrm>
            <a:off x="3667732" y="2730437"/>
            <a:ext cx="956944" cy="573405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vert="horz" wrap="square" lIns="0" tIns="635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L="205740">
              <a:lnSpc>
                <a:spcPct val="100000"/>
              </a:lnSpc>
            </a:pPr>
            <a:r>
              <a:rPr sz="1150" b="1">
                <a:solidFill>
                  <a:srgbClr val="00B050"/>
                </a:solidFill>
                <a:latin typeface="微软雅黑"/>
                <a:cs typeface="微软雅黑"/>
              </a:rPr>
              <a:t>Profiler</a:t>
            </a:r>
            <a:endParaRPr sz="1150">
              <a:solidFill>
                <a:srgbClr val="00B050"/>
              </a:solidFill>
              <a:latin typeface="微软雅黑"/>
              <a:cs typeface="微软雅黑"/>
            </a:endParaRPr>
          </a:p>
        </p:txBody>
      </p:sp>
      <p:sp>
        <p:nvSpPr>
          <p:cNvPr id="81" name="object 18">
            <a:extLst>
              <a:ext uri="{FF2B5EF4-FFF2-40B4-BE49-F238E27FC236}">
                <a16:creationId xmlns:a16="http://schemas.microsoft.com/office/drawing/2014/main" id="{A7FC9536-9149-4BFA-9BBB-708FC08AD959}"/>
              </a:ext>
            </a:extLst>
          </p:cNvPr>
          <p:cNvSpPr/>
          <p:nvPr/>
        </p:nvSpPr>
        <p:spPr>
          <a:xfrm>
            <a:off x="4143723" y="2166197"/>
            <a:ext cx="2540" cy="567690"/>
          </a:xfrm>
          <a:custGeom>
            <a:avLst/>
            <a:gdLst/>
            <a:ahLst/>
            <a:cxnLst/>
            <a:rect l="l" t="t" r="r" b="b"/>
            <a:pathLst>
              <a:path w="2539" h="567689">
                <a:moveTo>
                  <a:pt x="1163" y="-7622"/>
                </a:moveTo>
                <a:lnTo>
                  <a:pt x="1163" y="574852"/>
                </a:lnTo>
              </a:path>
            </a:pathLst>
          </a:custGeom>
          <a:ln w="17571">
            <a:solidFill>
              <a:srgbClr val="31313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9">
            <a:extLst>
              <a:ext uri="{FF2B5EF4-FFF2-40B4-BE49-F238E27FC236}">
                <a16:creationId xmlns:a16="http://schemas.microsoft.com/office/drawing/2014/main" id="{432C17E9-0D2C-46F2-BB94-8DA6E50E5AB9}"/>
              </a:ext>
            </a:extLst>
          </p:cNvPr>
          <p:cNvSpPr/>
          <p:nvPr/>
        </p:nvSpPr>
        <p:spPr>
          <a:xfrm>
            <a:off x="4105611" y="2192869"/>
            <a:ext cx="83845" cy="121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20">
            <a:extLst>
              <a:ext uri="{FF2B5EF4-FFF2-40B4-BE49-F238E27FC236}">
                <a16:creationId xmlns:a16="http://schemas.microsoft.com/office/drawing/2014/main" id="{E4B015BB-5DCE-4AE0-B9C6-64E8B6018F9E}"/>
              </a:ext>
            </a:extLst>
          </p:cNvPr>
          <p:cNvSpPr/>
          <p:nvPr/>
        </p:nvSpPr>
        <p:spPr>
          <a:xfrm>
            <a:off x="3368461" y="3933488"/>
            <a:ext cx="1555750" cy="534035"/>
          </a:xfrm>
          <a:custGeom>
            <a:avLst/>
            <a:gdLst/>
            <a:ahLst/>
            <a:cxnLst/>
            <a:rect l="l" t="t" r="r" b="b"/>
            <a:pathLst>
              <a:path w="1555750" h="534035">
                <a:moveTo>
                  <a:pt x="0" y="0"/>
                </a:moveTo>
                <a:lnTo>
                  <a:pt x="1555178" y="0"/>
                </a:lnTo>
                <a:lnTo>
                  <a:pt x="1555178" y="533736"/>
                </a:lnTo>
                <a:lnTo>
                  <a:pt x="0" y="5337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21">
            <a:extLst>
              <a:ext uri="{FF2B5EF4-FFF2-40B4-BE49-F238E27FC236}">
                <a16:creationId xmlns:a16="http://schemas.microsoft.com/office/drawing/2014/main" id="{79B6044B-4606-4B15-86BB-C2D72DD9FD9A}"/>
              </a:ext>
            </a:extLst>
          </p:cNvPr>
          <p:cNvSpPr txBox="1"/>
          <p:nvPr/>
        </p:nvSpPr>
        <p:spPr>
          <a:xfrm>
            <a:off x="3368461" y="3933488"/>
            <a:ext cx="1555750" cy="534035"/>
          </a:xfrm>
          <a:prstGeom prst="rect">
            <a:avLst/>
          </a:prstGeom>
          <a:ln w="15244">
            <a:solidFill>
              <a:srgbClr val="31313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5730">
              <a:lnSpc>
                <a:spcPts val="1370"/>
              </a:lnSpc>
            </a:pPr>
            <a:r>
              <a:rPr sz="1150" b="1" spc="-15">
                <a:solidFill>
                  <a:srgbClr val="313131"/>
                </a:solidFill>
                <a:latin typeface="微软雅黑"/>
                <a:cs typeface="微软雅黑"/>
              </a:rPr>
              <a:t>Machine</a:t>
            </a:r>
            <a:r>
              <a:rPr sz="1150" b="1" spc="45">
                <a:solidFill>
                  <a:srgbClr val="313131"/>
                </a:solidFill>
                <a:latin typeface="微软雅黑"/>
                <a:cs typeface="微软雅黑"/>
              </a:rPr>
              <a:t> </a:t>
            </a:r>
            <a:r>
              <a:rPr sz="1150" b="1" spc="-5">
                <a:solidFill>
                  <a:srgbClr val="313131"/>
                </a:solidFill>
                <a:latin typeface="微软雅黑"/>
                <a:cs typeface="微软雅黑"/>
              </a:rPr>
              <a:t>Learning</a:t>
            </a:r>
            <a:endParaRPr sz="1150">
              <a:latin typeface="微软雅黑"/>
              <a:cs typeface="微软雅黑"/>
            </a:endParaRPr>
          </a:p>
          <a:p>
            <a:pPr marL="502920" marR="490855" algn="ctr">
              <a:lnSpc>
                <a:spcPct val="104400"/>
              </a:lnSpc>
            </a:pPr>
            <a:r>
              <a:rPr sz="1150" b="1" spc="20">
                <a:solidFill>
                  <a:srgbClr val="313131"/>
                </a:solidFill>
                <a:latin typeface="微软雅黑"/>
                <a:cs typeface="微软雅黑"/>
              </a:rPr>
              <a:t>S</a:t>
            </a:r>
            <a:r>
              <a:rPr sz="1150" b="1" spc="45">
                <a:solidFill>
                  <a:srgbClr val="313131"/>
                </a:solidFill>
                <a:latin typeface="微软雅黑"/>
                <a:cs typeface="微软雅黑"/>
              </a:rPr>
              <a:t>e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rv</a:t>
            </a:r>
            <a:r>
              <a:rPr sz="1150" b="1" spc="-45">
                <a:solidFill>
                  <a:srgbClr val="313131"/>
                </a:solidFill>
                <a:latin typeface="微软雅黑"/>
                <a:cs typeface="微软雅黑"/>
              </a:rPr>
              <a:t>i</a:t>
            </a:r>
            <a:r>
              <a:rPr sz="1150" b="1" spc="-30">
                <a:solidFill>
                  <a:srgbClr val="313131"/>
                </a:solidFill>
                <a:latin typeface="微软雅黑"/>
                <a:cs typeface="微软雅黑"/>
              </a:rPr>
              <a:t>n</a:t>
            </a:r>
            <a:r>
              <a:rPr sz="1150" b="1" spc="-5">
                <a:solidFill>
                  <a:srgbClr val="313131"/>
                </a:solidFill>
                <a:latin typeface="微软雅黑"/>
                <a:cs typeface="微软雅黑"/>
              </a:rPr>
              <a:t>g  </a:t>
            </a:r>
            <a:r>
              <a:rPr sz="1150" b="1" spc="15">
                <a:solidFill>
                  <a:srgbClr val="313131"/>
                </a:solidFill>
                <a:latin typeface="微软雅黑"/>
                <a:cs typeface="微软雅黑"/>
              </a:rPr>
              <a:t>Server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85" name="object 22">
            <a:extLst>
              <a:ext uri="{FF2B5EF4-FFF2-40B4-BE49-F238E27FC236}">
                <a16:creationId xmlns:a16="http://schemas.microsoft.com/office/drawing/2014/main" id="{C4828CF4-A56E-4DEF-A448-803E103CD074}"/>
              </a:ext>
            </a:extLst>
          </p:cNvPr>
          <p:cNvSpPr/>
          <p:nvPr/>
        </p:nvSpPr>
        <p:spPr>
          <a:xfrm>
            <a:off x="5844028" y="3933488"/>
            <a:ext cx="1002665" cy="534035"/>
          </a:xfrm>
          <a:custGeom>
            <a:avLst/>
            <a:gdLst/>
            <a:ahLst/>
            <a:cxnLst/>
            <a:rect l="l" t="t" r="r" b="b"/>
            <a:pathLst>
              <a:path w="1002664" h="534035">
                <a:moveTo>
                  <a:pt x="0" y="0"/>
                </a:moveTo>
                <a:lnTo>
                  <a:pt x="1002494" y="0"/>
                </a:lnTo>
                <a:lnTo>
                  <a:pt x="1002494" y="533736"/>
                </a:lnTo>
                <a:lnTo>
                  <a:pt x="0" y="5337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23">
            <a:extLst>
              <a:ext uri="{FF2B5EF4-FFF2-40B4-BE49-F238E27FC236}">
                <a16:creationId xmlns:a16="http://schemas.microsoft.com/office/drawing/2014/main" id="{45B28E63-EDC1-4158-82CF-C4748D2D6628}"/>
              </a:ext>
            </a:extLst>
          </p:cNvPr>
          <p:cNvSpPr txBox="1"/>
          <p:nvPr/>
        </p:nvSpPr>
        <p:spPr>
          <a:xfrm>
            <a:off x="5844028" y="3933488"/>
            <a:ext cx="1002665" cy="534035"/>
          </a:xfrm>
          <a:prstGeom prst="rect">
            <a:avLst/>
          </a:prstGeom>
          <a:ln w="15244">
            <a:solidFill>
              <a:srgbClr val="313131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Times New Roman"/>
              <a:cs typeface="Times New Roman"/>
            </a:endParaRPr>
          </a:p>
          <a:p>
            <a:pPr marL="251460">
              <a:lnSpc>
                <a:spcPct val="100000"/>
              </a:lnSpc>
            </a:pPr>
            <a:r>
              <a:rPr sz="1150" b="1" spc="-5">
                <a:solidFill>
                  <a:srgbClr val="313131"/>
                </a:solidFill>
                <a:latin typeface="微软雅黑"/>
                <a:cs typeface="微软雅黑"/>
              </a:rPr>
              <a:t>Clients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87" name="object 24">
            <a:extLst>
              <a:ext uri="{FF2B5EF4-FFF2-40B4-BE49-F238E27FC236}">
                <a16:creationId xmlns:a16="http://schemas.microsoft.com/office/drawing/2014/main" id="{542EF3AF-115B-451B-9BE1-CCBE8311892E}"/>
              </a:ext>
            </a:extLst>
          </p:cNvPr>
          <p:cNvSpPr/>
          <p:nvPr/>
        </p:nvSpPr>
        <p:spPr>
          <a:xfrm>
            <a:off x="4911729" y="4128683"/>
            <a:ext cx="934719" cy="0"/>
          </a:xfrm>
          <a:custGeom>
            <a:avLst/>
            <a:gdLst/>
            <a:ahLst/>
            <a:cxnLst/>
            <a:rect l="l" t="t" r="r" b="b"/>
            <a:pathLst>
              <a:path w="934720">
                <a:moveTo>
                  <a:pt x="934431" y="0"/>
                </a:moveTo>
                <a:lnTo>
                  <a:pt x="467215" y="0"/>
                </a:lnTo>
                <a:lnTo>
                  <a:pt x="0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25">
            <a:extLst>
              <a:ext uri="{FF2B5EF4-FFF2-40B4-BE49-F238E27FC236}">
                <a16:creationId xmlns:a16="http://schemas.microsoft.com/office/drawing/2014/main" id="{847DFC75-24FB-4F64-B8F7-6D4550FC17DE}"/>
              </a:ext>
            </a:extLst>
          </p:cNvPr>
          <p:cNvSpPr/>
          <p:nvPr/>
        </p:nvSpPr>
        <p:spPr>
          <a:xfrm>
            <a:off x="4919352" y="4082949"/>
            <a:ext cx="121957" cy="838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26">
            <a:extLst>
              <a:ext uri="{FF2B5EF4-FFF2-40B4-BE49-F238E27FC236}">
                <a16:creationId xmlns:a16="http://schemas.microsoft.com/office/drawing/2014/main" id="{FBAF573A-0624-48E0-AEF4-50AE7C2AA49D}"/>
              </a:ext>
            </a:extLst>
          </p:cNvPr>
          <p:cNvSpPr/>
          <p:nvPr/>
        </p:nvSpPr>
        <p:spPr>
          <a:xfrm>
            <a:off x="4923639" y="4200356"/>
            <a:ext cx="920750" cy="0"/>
          </a:xfrm>
          <a:custGeom>
            <a:avLst/>
            <a:gdLst/>
            <a:ahLst/>
            <a:cxnLst/>
            <a:rect l="l" t="t" r="r" b="b"/>
            <a:pathLst>
              <a:path w="920750">
                <a:moveTo>
                  <a:pt x="0" y="0"/>
                </a:moveTo>
                <a:lnTo>
                  <a:pt x="460194" y="0"/>
                </a:lnTo>
                <a:lnTo>
                  <a:pt x="920389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27">
            <a:extLst>
              <a:ext uri="{FF2B5EF4-FFF2-40B4-BE49-F238E27FC236}">
                <a16:creationId xmlns:a16="http://schemas.microsoft.com/office/drawing/2014/main" id="{D4E54DA7-8B8B-46A2-BA11-86C78470D491}"/>
              </a:ext>
            </a:extLst>
          </p:cNvPr>
          <p:cNvSpPr/>
          <p:nvPr/>
        </p:nvSpPr>
        <p:spPr>
          <a:xfrm>
            <a:off x="5714448" y="4162244"/>
            <a:ext cx="121957" cy="83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28">
            <a:extLst>
              <a:ext uri="{FF2B5EF4-FFF2-40B4-BE49-F238E27FC236}">
                <a16:creationId xmlns:a16="http://schemas.microsoft.com/office/drawing/2014/main" id="{E14EC560-1FA5-4565-B2E6-26AA764E33DB}"/>
              </a:ext>
            </a:extLst>
          </p:cNvPr>
          <p:cNvSpPr/>
          <p:nvPr/>
        </p:nvSpPr>
        <p:spPr>
          <a:xfrm>
            <a:off x="4146050" y="3294148"/>
            <a:ext cx="0" cy="652145"/>
          </a:xfrm>
          <a:custGeom>
            <a:avLst/>
            <a:gdLst/>
            <a:ahLst/>
            <a:cxnLst/>
            <a:rect l="l" t="t" r="r" b="b"/>
            <a:pathLst>
              <a:path h="652145">
                <a:moveTo>
                  <a:pt x="0" y="652040"/>
                </a:moveTo>
                <a:lnTo>
                  <a:pt x="0" y="326020"/>
                </a:lnTo>
                <a:lnTo>
                  <a:pt x="0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29">
            <a:extLst>
              <a:ext uri="{FF2B5EF4-FFF2-40B4-BE49-F238E27FC236}">
                <a16:creationId xmlns:a16="http://schemas.microsoft.com/office/drawing/2014/main" id="{EB8C15D8-C232-4A69-9DB1-711EDE07D22A}"/>
              </a:ext>
            </a:extLst>
          </p:cNvPr>
          <p:cNvSpPr/>
          <p:nvPr/>
        </p:nvSpPr>
        <p:spPr>
          <a:xfrm>
            <a:off x="4107938" y="3308120"/>
            <a:ext cx="83845" cy="1219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30">
            <a:extLst>
              <a:ext uri="{FF2B5EF4-FFF2-40B4-BE49-F238E27FC236}">
                <a16:creationId xmlns:a16="http://schemas.microsoft.com/office/drawing/2014/main" id="{B27BA9F4-D2AD-4884-8912-FDC008B4C2F2}"/>
              </a:ext>
            </a:extLst>
          </p:cNvPr>
          <p:cNvSpPr/>
          <p:nvPr/>
        </p:nvSpPr>
        <p:spPr>
          <a:xfrm>
            <a:off x="4624368" y="3016963"/>
            <a:ext cx="902335" cy="0"/>
          </a:xfrm>
          <a:custGeom>
            <a:avLst/>
            <a:gdLst/>
            <a:ahLst/>
            <a:cxnLst/>
            <a:rect l="l" t="t" r="r" b="b"/>
            <a:pathLst>
              <a:path w="902335">
                <a:moveTo>
                  <a:pt x="0" y="0"/>
                </a:moveTo>
                <a:lnTo>
                  <a:pt x="451068" y="0"/>
                </a:lnTo>
                <a:lnTo>
                  <a:pt x="902136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31">
            <a:extLst>
              <a:ext uri="{FF2B5EF4-FFF2-40B4-BE49-F238E27FC236}">
                <a16:creationId xmlns:a16="http://schemas.microsoft.com/office/drawing/2014/main" id="{FF2EADA1-80EF-49C0-AA9B-00EBEEAFF12F}"/>
              </a:ext>
            </a:extLst>
          </p:cNvPr>
          <p:cNvSpPr/>
          <p:nvPr/>
        </p:nvSpPr>
        <p:spPr>
          <a:xfrm>
            <a:off x="5396924" y="2978851"/>
            <a:ext cx="121957" cy="838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32">
            <a:extLst>
              <a:ext uri="{FF2B5EF4-FFF2-40B4-BE49-F238E27FC236}">
                <a16:creationId xmlns:a16="http://schemas.microsoft.com/office/drawing/2014/main" id="{54284AE9-C39D-4579-8BB6-922877BA7A10}"/>
              </a:ext>
            </a:extLst>
          </p:cNvPr>
          <p:cNvSpPr/>
          <p:nvPr/>
        </p:nvSpPr>
        <p:spPr>
          <a:xfrm>
            <a:off x="2838965" y="3016963"/>
            <a:ext cx="829310" cy="0"/>
          </a:xfrm>
          <a:custGeom>
            <a:avLst/>
            <a:gdLst/>
            <a:ahLst/>
            <a:cxnLst/>
            <a:rect l="l" t="t" r="r" b="b"/>
            <a:pathLst>
              <a:path w="829310">
                <a:moveTo>
                  <a:pt x="828766" y="0"/>
                </a:moveTo>
                <a:lnTo>
                  <a:pt x="414383" y="0"/>
                </a:lnTo>
                <a:lnTo>
                  <a:pt x="0" y="0"/>
                </a:lnTo>
              </a:path>
            </a:pathLst>
          </a:custGeom>
          <a:ln w="15244">
            <a:solidFill>
              <a:srgbClr val="31313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33">
            <a:extLst>
              <a:ext uri="{FF2B5EF4-FFF2-40B4-BE49-F238E27FC236}">
                <a16:creationId xmlns:a16="http://schemas.microsoft.com/office/drawing/2014/main" id="{DE4A34A3-8230-4742-9312-C582A06C5B1E}"/>
              </a:ext>
            </a:extLst>
          </p:cNvPr>
          <p:cNvSpPr/>
          <p:nvPr/>
        </p:nvSpPr>
        <p:spPr>
          <a:xfrm>
            <a:off x="2846588" y="2971228"/>
            <a:ext cx="121957" cy="838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34">
            <a:extLst>
              <a:ext uri="{FF2B5EF4-FFF2-40B4-BE49-F238E27FC236}">
                <a16:creationId xmlns:a16="http://schemas.microsoft.com/office/drawing/2014/main" id="{43B78934-1BAE-48D6-A421-9D5A3E76A70D}"/>
              </a:ext>
            </a:extLst>
          </p:cNvPr>
          <p:cNvSpPr txBox="1"/>
          <p:nvPr/>
        </p:nvSpPr>
        <p:spPr>
          <a:xfrm>
            <a:off x="4868531" y="2783638"/>
            <a:ext cx="388620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25">
                <a:solidFill>
                  <a:srgbClr val="313131"/>
                </a:solidFill>
                <a:latin typeface="微软雅黑"/>
                <a:cs typeface="微软雅黑"/>
              </a:rPr>
              <a:t>L</a:t>
            </a:r>
            <a:r>
              <a:rPr sz="1150" b="1" spc="20">
                <a:solidFill>
                  <a:srgbClr val="313131"/>
                </a:solidFill>
                <a:latin typeface="微软雅黑"/>
                <a:cs typeface="微软雅黑"/>
              </a:rPr>
              <a:t>o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ad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98" name="object 35">
            <a:extLst>
              <a:ext uri="{FF2B5EF4-FFF2-40B4-BE49-F238E27FC236}">
                <a16:creationId xmlns:a16="http://schemas.microsoft.com/office/drawing/2014/main" id="{69FDA2CE-587B-4A31-9A25-B05C999450F4}"/>
              </a:ext>
            </a:extLst>
          </p:cNvPr>
          <p:cNvSpPr/>
          <p:nvPr/>
        </p:nvSpPr>
        <p:spPr>
          <a:xfrm>
            <a:off x="3905449" y="1673377"/>
            <a:ext cx="2418715" cy="635000"/>
          </a:xfrm>
          <a:custGeom>
            <a:avLst/>
            <a:gdLst/>
            <a:ahLst/>
            <a:cxnLst/>
            <a:rect l="l" t="t" r="r" b="b"/>
            <a:pathLst>
              <a:path w="2418715" h="635000">
                <a:moveTo>
                  <a:pt x="1209131" y="634765"/>
                </a:moveTo>
                <a:lnTo>
                  <a:pt x="1152471" y="634455"/>
                </a:lnTo>
                <a:lnTo>
                  <a:pt x="1095922" y="633525"/>
                </a:lnTo>
                <a:lnTo>
                  <a:pt x="1039595" y="631975"/>
                </a:lnTo>
                <a:lnTo>
                  <a:pt x="983599" y="629805"/>
                </a:lnTo>
                <a:lnTo>
                  <a:pt x="928047" y="627016"/>
                </a:lnTo>
                <a:lnTo>
                  <a:pt x="873048" y="623607"/>
                </a:lnTo>
                <a:lnTo>
                  <a:pt x="818713" y="619577"/>
                </a:lnTo>
                <a:lnTo>
                  <a:pt x="765153" y="614928"/>
                </a:lnTo>
                <a:lnTo>
                  <a:pt x="712478" y="609659"/>
                </a:lnTo>
                <a:lnTo>
                  <a:pt x="660800" y="603770"/>
                </a:lnTo>
                <a:lnTo>
                  <a:pt x="610229" y="597261"/>
                </a:lnTo>
                <a:lnTo>
                  <a:pt x="560876" y="590133"/>
                </a:lnTo>
                <a:lnTo>
                  <a:pt x="512851" y="582384"/>
                </a:lnTo>
                <a:lnTo>
                  <a:pt x="466265" y="574016"/>
                </a:lnTo>
                <a:lnTo>
                  <a:pt x="421229" y="565027"/>
                </a:lnTo>
                <a:lnTo>
                  <a:pt x="377853" y="555419"/>
                </a:lnTo>
                <a:lnTo>
                  <a:pt x="336248" y="545191"/>
                </a:lnTo>
                <a:lnTo>
                  <a:pt x="296526" y="534343"/>
                </a:lnTo>
                <a:lnTo>
                  <a:pt x="258796" y="522875"/>
                </a:lnTo>
                <a:lnTo>
                  <a:pt x="189756" y="498079"/>
                </a:lnTo>
                <a:lnTo>
                  <a:pt x="130016" y="470804"/>
                </a:lnTo>
                <a:lnTo>
                  <a:pt x="80459" y="441050"/>
                </a:lnTo>
                <a:lnTo>
                  <a:pt x="41973" y="408815"/>
                </a:lnTo>
                <a:lnTo>
                  <a:pt x="15442" y="374102"/>
                </a:lnTo>
                <a:lnTo>
                  <a:pt x="1752" y="336909"/>
                </a:lnTo>
                <a:lnTo>
                  <a:pt x="0" y="317382"/>
                </a:lnTo>
                <a:lnTo>
                  <a:pt x="1752" y="297856"/>
                </a:lnTo>
                <a:lnTo>
                  <a:pt x="15442" y="260662"/>
                </a:lnTo>
                <a:lnTo>
                  <a:pt x="41973" y="225949"/>
                </a:lnTo>
                <a:lnTo>
                  <a:pt x="80459" y="193714"/>
                </a:lnTo>
                <a:lnTo>
                  <a:pt x="130016" y="163960"/>
                </a:lnTo>
                <a:lnTo>
                  <a:pt x="189756" y="136685"/>
                </a:lnTo>
                <a:lnTo>
                  <a:pt x="258796" y="111889"/>
                </a:lnTo>
                <a:lnTo>
                  <a:pt x="296526" y="100421"/>
                </a:lnTo>
                <a:lnTo>
                  <a:pt x="336248" y="89573"/>
                </a:lnTo>
                <a:lnTo>
                  <a:pt x="377853" y="79345"/>
                </a:lnTo>
                <a:lnTo>
                  <a:pt x="421229" y="69737"/>
                </a:lnTo>
                <a:lnTo>
                  <a:pt x="466265" y="60749"/>
                </a:lnTo>
                <a:lnTo>
                  <a:pt x="512851" y="52380"/>
                </a:lnTo>
                <a:lnTo>
                  <a:pt x="560876" y="44631"/>
                </a:lnTo>
                <a:lnTo>
                  <a:pt x="610229" y="37503"/>
                </a:lnTo>
                <a:lnTo>
                  <a:pt x="660800" y="30994"/>
                </a:lnTo>
                <a:lnTo>
                  <a:pt x="712478" y="25105"/>
                </a:lnTo>
                <a:lnTo>
                  <a:pt x="765153" y="19836"/>
                </a:lnTo>
                <a:lnTo>
                  <a:pt x="818713" y="15187"/>
                </a:lnTo>
                <a:lnTo>
                  <a:pt x="873048" y="11157"/>
                </a:lnTo>
                <a:lnTo>
                  <a:pt x="928047" y="7748"/>
                </a:lnTo>
                <a:lnTo>
                  <a:pt x="983599" y="4959"/>
                </a:lnTo>
                <a:lnTo>
                  <a:pt x="1039595" y="2789"/>
                </a:lnTo>
                <a:lnTo>
                  <a:pt x="1095922" y="1239"/>
                </a:lnTo>
                <a:lnTo>
                  <a:pt x="1152471" y="309"/>
                </a:lnTo>
                <a:lnTo>
                  <a:pt x="1209131" y="0"/>
                </a:lnTo>
                <a:lnTo>
                  <a:pt x="1265790" y="309"/>
                </a:lnTo>
                <a:lnTo>
                  <a:pt x="1322339" y="1239"/>
                </a:lnTo>
                <a:lnTo>
                  <a:pt x="1378666" y="2789"/>
                </a:lnTo>
                <a:lnTo>
                  <a:pt x="1434662" y="4959"/>
                </a:lnTo>
                <a:lnTo>
                  <a:pt x="1490214" y="7748"/>
                </a:lnTo>
                <a:lnTo>
                  <a:pt x="1545214" y="11157"/>
                </a:lnTo>
                <a:lnTo>
                  <a:pt x="1599548" y="15187"/>
                </a:lnTo>
                <a:lnTo>
                  <a:pt x="1653108" y="19836"/>
                </a:lnTo>
                <a:lnTo>
                  <a:pt x="1705783" y="25105"/>
                </a:lnTo>
                <a:lnTo>
                  <a:pt x="1757461" y="30994"/>
                </a:lnTo>
                <a:lnTo>
                  <a:pt x="1808032" y="37503"/>
                </a:lnTo>
                <a:lnTo>
                  <a:pt x="1857385" y="44631"/>
                </a:lnTo>
                <a:lnTo>
                  <a:pt x="1905410" y="52380"/>
                </a:lnTo>
                <a:lnTo>
                  <a:pt x="1951996" y="60749"/>
                </a:lnTo>
                <a:lnTo>
                  <a:pt x="1997033" y="69737"/>
                </a:lnTo>
                <a:lnTo>
                  <a:pt x="2040408" y="79345"/>
                </a:lnTo>
                <a:lnTo>
                  <a:pt x="2082013" y="89573"/>
                </a:lnTo>
                <a:lnTo>
                  <a:pt x="2121735" y="100421"/>
                </a:lnTo>
                <a:lnTo>
                  <a:pt x="2159465" y="111889"/>
                </a:lnTo>
                <a:lnTo>
                  <a:pt x="2228505" y="136685"/>
                </a:lnTo>
                <a:lnTo>
                  <a:pt x="2288245" y="163960"/>
                </a:lnTo>
                <a:lnTo>
                  <a:pt x="2337802" y="193714"/>
                </a:lnTo>
                <a:lnTo>
                  <a:pt x="2376288" y="225949"/>
                </a:lnTo>
                <a:lnTo>
                  <a:pt x="2402819" y="260662"/>
                </a:lnTo>
                <a:lnTo>
                  <a:pt x="2416509" y="297856"/>
                </a:lnTo>
                <a:lnTo>
                  <a:pt x="2418262" y="317382"/>
                </a:lnTo>
                <a:lnTo>
                  <a:pt x="2416509" y="336909"/>
                </a:lnTo>
                <a:lnTo>
                  <a:pt x="2402819" y="374102"/>
                </a:lnTo>
                <a:lnTo>
                  <a:pt x="2376288" y="408815"/>
                </a:lnTo>
                <a:lnTo>
                  <a:pt x="2337802" y="441050"/>
                </a:lnTo>
                <a:lnTo>
                  <a:pt x="2288245" y="470804"/>
                </a:lnTo>
                <a:lnTo>
                  <a:pt x="2228505" y="498079"/>
                </a:lnTo>
                <a:lnTo>
                  <a:pt x="2159465" y="522875"/>
                </a:lnTo>
                <a:lnTo>
                  <a:pt x="2121735" y="534343"/>
                </a:lnTo>
                <a:lnTo>
                  <a:pt x="2082013" y="545191"/>
                </a:lnTo>
                <a:lnTo>
                  <a:pt x="2040408" y="555419"/>
                </a:lnTo>
                <a:lnTo>
                  <a:pt x="1997033" y="565027"/>
                </a:lnTo>
                <a:lnTo>
                  <a:pt x="1951996" y="574016"/>
                </a:lnTo>
                <a:lnTo>
                  <a:pt x="1905410" y="582384"/>
                </a:lnTo>
                <a:lnTo>
                  <a:pt x="1857385" y="590133"/>
                </a:lnTo>
                <a:lnTo>
                  <a:pt x="1808032" y="597261"/>
                </a:lnTo>
                <a:lnTo>
                  <a:pt x="1757461" y="603770"/>
                </a:lnTo>
                <a:lnTo>
                  <a:pt x="1705783" y="609659"/>
                </a:lnTo>
                <a:lnTo>
                  <a:pt x="1653108" y="614928"/>
                </a:lnTo>
                <a:lnTo>
                  <a:pt x="1599548" y="619577"/>
                </a:lnTo>
                <a:lnTo>
                  <a:pt x="1545214" y="623607"/>
                </a:lnTo>
                <a:lnTo>
                  <a:pt x="1490214" y="627016"/>
                </a:lnTo>
                <a:lnTo>
                  <a:pt x="1434662" y="629805"/>
                </a:lnTo>
                <a:lnTo>
                  <a:pt x="1378666" y="631975"/>
                </a:lnTo>
                <a:lnTo>
                  <a:pt x="1322339" y="633525"/>
                </a:lnTo>
                <a:lnTo>
                  <a:pt x="1265790" y="634455"/>
                </a:lnTo>
                <a:lnTo>
                  <a:pt x="1209131" y="6347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36">
            <a:extLst>
              <a:ext uri="{FF2B5EF4-FFF2-40B4-BE49-F238E27FC236}">
                <a16:creationId xmlns:a16="http://schemas.microsoft.com/office/drawing/2014/main" id="{BB87F675-F21C-491C-9767-D8F1A122D92D}"/>
              </a:ext>
            </a:extLst>
          </p:cNvPr>
          <p:cNvSpPr/>
          <p:nvPr/>
        </p:nvSpPr>
        <p:spPr>
          <a:xfrm>
            <a:off x="3905449" y="1673377"/>
            <a:ext cx="2418715" cy="635000"/>
          </a:xfrm>
          <a:custGeom>
            <a:avLst/>
            <a:gdLst/>
            <a:ahLst/>
            <a:cxnLst/>
            <a:rect l="l" t="t" r="r" b="b"/>
            <a:pathLst>
              <a:path w="2418715" h="635000">
                <a:moveTo>
                  <a:pt x="0" y="317382"/>
                </a:moveTo>
                <a:lnTo>
                  <a:pt x="6937" y="278949"/>
                </a:lnTo>
                <a:lnTo>
                  <a:pt x="27158" y="242996"/>
                </a:lnTo>
                <a:lnTo>
                  <a:pt x="59777" y="209522"/>
                </a:lnTo>
                <a:lnTo>
                  <a:pt x="103909" y="178527"/>
                </a:lnTo>
                <a:lnTo>
                  <a:pt x="158668" y="150012"/>
                </a:lnTo>
                <a:lnTo>
                  <a:pt x="223169" y="123977"/>
                </a:lnTo>
                <a:lnTo>
                  <a:pt x="296526" y="100421"/>
                </a:lnTo>
                <a:lnTo>
                  <a:pt x="336248" y="89573"/>
                </a:lnTo>
                <a:lnTo>
                  <a:pt x="377853" y="79345"/>
                </a:lnTo>
                <a:lnTo>
                  <a:pt x="421229" y="69737"/>
                </a:lnTo>
                <a:lnTo>
                  <a:pt x="466265" y="60749"/>
                </a:lnTo>
                <a:lnTo>
                  <a:pt x="512851" y="52380"/>
                </a:lnTo>
                <a:lnTo>
                  <a:pt x="560876" y="44631"/>
                </a:lnTo>
                <a:lnTo>
                  <a:pt x="610229" y="37503"/>
                </a:lnTo>
                <a:lnTo>
                  <a:pt x="660800" y="30994"/>
                </a:lnTo>
                <a:lnTo>
                  <a:pt x="712478" y="25105"/>
                </a:lnTo>
                <a:lnTo>
                  <a:pt x="765153" y="19836"/>
                </a:lnTo>
                <a:lnTo>
                  <a:pt x="818713" y="15187"/>
                </a:lnTo>
                <a:lnTo>
                  <a:pt x="873048" y="11157"/>
                </a:lnTo>
                <a:lnTo>
                  <a:pt x="928047" y="7748"/>
                </a:lnTo>
                <a:lnTo>
                  <a:pt x="983599" y="4959"/>
                </a:lnTo>
                <a:lnTo>
                  <a:pt x="1039595" y="2789"/>
                </a:lnTo>
                <a:lnTo>
                  <a:pt x="1095922" y="1239"/>
                </a:lnTo>
                <a:lnTo>
                  <a:pt x="1152471" y="309"/>
                </a:lnTo>
                <a:lnTo>
                  <a:pt x="1209131" y="0"/>
                </a:lnTo>
                <a:lnTo>
                  <a:pt x="1265790" y="309"/>
                </a:lnTo>
                <a:lnTo>
                  <a:pt x="1322339" y="1239"/>
                </a:lnTo>
                <a:lnTo>
                  <a:pt x="1378666" y="2789"/>
                </a:lnTo>
                <a:lnTo>
                  <a:pt x="1434662" y="4959"/>
                </a:lnTo>
                <a:lnTo>
                  <a:pt x="1490214" y="7748"/>
                </a:lnTo>
                <a:lnTo>
                  <a:pt x="1545213" y="11157"/>
                </a:lnTo>
                <a:lnTo>
                  <a:pt x="1599548" y="15187"/>
                </a:lnTo>
                <a:lnTo>
                  <a:pt x="1653108" y="19836"/>
                </a:lnTo>
                <a:lnTo>
                  <a:pt x="1705783" y="25105"/>
                </a:lnTo>
                <a:lnTo>
                  <a:pt x="1757461" y="30994"/>
                </a:lnTo>
                <a:lnTo>
                  <a:pt x="1808032" y="37503"/>
                </a:lnTo>
                <a:lnTo>
                  <a:pt x="1857385" y="44631"/>
                </a:lnTo>
                <a:lnTo>
                  <a:pt x="1905410" y="52380"/>
                </a:lnTo>
                <a:lnTo>
                  <a:pt x="1951996" y="60749"/>
                </a:lnTo>
                <a:lnTo>
                  <a:pt x="1997032" y="69737"/>
                </a:lnTo>
                <a:lnTo>
                  <a:pt x="2040408" y="79345"/>
                </a:lnTo>
                <a:lnTo>
                  <a:pt x="2082013" y="89573"/>
                </a:lnTo>
                <a:lnTo>
                  <a:pt x="2121735" y="100421"/>
                </a:lnTo>
                <a:lnTo>
                  <a:pt x="2159465" y="111889"/>
                </a:lnTo>
                <a:lnTo>
                  <a:pt x="2228505" y="136685"/>
                </a:lnTo>
                <a:lnTo>
                  <a:pt x="2288245" y="163960"/>
                </a:lnTo>
                <a:lnTo>
                  <a:pt x="2337802" y="193714"/>
                </a:lnTo>
                <a:lnTo>
                  <a:pt x="2376288" y="225949"/>
                </a:lnTo>
                <a:lnTo>
                  <a:pt x="2402819" y="260662"/>
                </a:lnTo>
                <a:lnTo>
                  <a:pt x="2416509" y="297856"/>
                </a:lnTo>
                <a:lnTo>
                  <a:pt x="2418262" y="317382"/>
                </a:lnTo>
                <a:lnTo>
                  <a:pt x="2416509" y="336908"/>
                </a:lnTo>
                <a:lnTo>
                  <a:pt x="2402819" y="374102"/>
                </a:lnTo>
                <a:lnTo>
                  <a:pt x="2376288" y="408815"/>
                </a:lnTo>
                <a:lnTo>
                  <a:pt x="2337802" y="441050"/>
                </a:lnTo>
                <a:lnTo>
                  <a:pt x="2288245" y="470804"/>
                </a:lnTo>
                <a:lnTo>
                  <a:pt x="2228505" y="498079"/>
                </a:lnTo>
                <a:lnTo>
                  <a:pt x="2159465" y="522875"/>
                </a:lnTo>
                <a:lnTo>
                  <a:pt x="2121735" y="534343"/>
                </a:lnTo>
                <a:lnTo>
                  <a:pt x="2082013" y="545191"/>
                </a:lnTo>
                <a:lnTo>
                  <a:pt x="2040408" y="555419"/>
                </a:lnTo>
                <a:lnTo>
                  <a:pt x="1997032" y="565027"/>
                </a:lnTo>
                <a:lnTo>
                  <a:pt x="1951996" y="574016"/>
                </a:lnTo>
                <a:lnTo>
                  <a:pt x="1905410" y="582384"/>
                </a:lnTo>
                <a:lnTo>
                  <a:pt x="1857385" y="590133"/>
                </a:lnTo>
                <a:lnTo>
                  <a:pt x="1808032" y="597261"/>
                </a:lnTo>
                <a:lnTo>
                  <a:pt x="1757461" y="603770"/>
                </a:lnTo>
                <a:lnTo>
                  <a:pt x="1705783" y="609659"/>
                </a:lnTo>
                <a:lnTo>
                  <a:pt x="1653108" y="614928"/>
                </a:lnTo>
                <a:lnTo>
                  <a:pt x="1599548" y="619577"/>
                </a:lnTo>
                <a:lnTo>
                  <a:pt x="1545213" y="623607"/>
                </a:lnTo>
                <a:lnTo>
                  <a:pt x="1490214" y="627016"/>
                </a:lnTo>
                <a:lnTo>
                  <a:pt x="1434662" y="629805"/>
                </a:lnTo>
                <a:lnTo>
                  <a:pt x="1378666" y="631975"/>
                </a:lnTo>
                <a:lnTo>
                  <a:pt x="1322339" y="633525"/>
                </a:lnTo>
                <a:lnTo>
                  <a:pt x="1265790" y="634455"/>
                </a:lnTo>
                <a:lnTo>
                  <a:pt x="1209131" y="634765"/>
                </a:lnTo>
                <a:lnTo>
                  <a:pt x="1152471" y="634455"/>
                </a:lnTo>
                <a:lnTo>
                  <a:pt x="1095922" y="633525"/>
                </a:lnTo>
                <a:lnTo>
                  <a:pt x="1039595" y="631975"/>
                </a:lnTo>
                <a:lnTo>
                  <a:pt x="983599" y="629805"/>
                </a:lnTo>
                <a:lnTo>
                  <a:pt x="928047" y="627016"/>
                </a:lnTo>
                <a:lnTo>
                  <a:pt x="873048" y="623607"/>
                </a:lnTo>
                <a:lnTo>
                  <a:pt x="818713" y="619577"/>
                </a:lnTo>
                <a:lnTo>
                  <a:pt x="765153" y="614928"/>
                </a:lnTo>
                <a:lnTo>
                  <a:pt x="712478" y="609659"/>
                </a:lnTo>
                <a:lnTo>
                  <a:pt x="660800" y="603770"/>
                </a:lnTo>
                <a:lnTo>
                  <a:pt x="610229" y="597261"/>
                </a:lnTo>
                <a:lnTo>
                  <a:pt x="560876" y="590133"/>
                </a:lnTo>
                <a:lnTo>
                  <a:pt x="512851" y="582384"/>
                </a:lnTo>
                <a:lnTo>
                  <a:pt x="466265" y="574016"/>
                </a:lnTo>
                <a:lnTo>
                  <a:pt x="421229" y="565027"/>
                </a:lnTo>
                <a:lnTo>
                  <a:pt x="377853" y="555419"/>
                </a:lnTo>
                <a:lnTo>
                  <a:pt x="336248" y="545191"/>
                </a:lnTo>
                <a:lnTo>
                  <a:pt x="296526" y="534343"/>
                </a:lnTo>
                <a:lnTo>
                  <a:pt x="258796" y="522875"/>
                </a:lnTo>
                <a:lnTo>
                  <a:pt x="189756" y="498079"/>
                </a:lnTo>
                <a:lnTo>
                  <a:pt x="130016" y="470804"/>
                </a:lnTo>
                <a:lnTo>
                  <a:pt x="80459" y="441050"/>
                </a:lnTo>
                <a:lnTo>
                  <a:pt x="41973" y="408815"/>
                </a:lnTo>
                <a:lnTo>
                  <a:pt x="15442" y="374102"/>
                </a:lnTo>
                <a:lnTo>
                  <a:pt x="1752" y="336908"/>
                </a:lnTo>
                <a:lnTo>
                  <a:pt x="0" y="317382"/>
                </a:lnTo>
                <a:close/>
              </a:path>
            </a:pathLst>
          </a:custGeom>
          <a:ln w="15244">
            <a:solidFill>
              <a:schemeClr val="accent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37">
            <a:extLst>
              <a:ext uri="{FF2B5EF4-FFF2-40B4-BE49-F238E27FC236}">
                <a16:creationId xmlns:a16="http://schemas.microsoft.com/office/drawing/2014/main" id="{D8A94D5C-5E3F-440F-8B22-C68ACB161791}"/>
              </a:ext>
            </a:extLst>
          </p:cNvPr>
          <p:cNvSpPr txBox="1"/>
          <p:nvPr/>
        </p:nvSpPr>
        <p:spPr>
          <a:xfrm>
            <a:off x="4209077" y="1796354"/>
            <a:ext cx="1814195" cy="3699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4810">
              <a:lnSpc>
                <a:spcPct val="104400"/>
              </a:lnSpc>
              <a:spcBef>
                <a:spcPts val="100"/>
              </a:spcBef>
            </a:pPr>
            <a:r>
              <a:rPr sz="1150" b="1" spc="-5">
                <a:solidFill>
                  <a:schemeClr val="accent6"/>
                </a:solidFill>
                <a:latin typeface="微软雅黑"/>
                <a:cs typeface="微软雅黑"/>
              </a:rPr>
              <a:t>Region-based  </a:t>
            </a:r>
            <a:r>
              <a:rPr sz="1150" b="1">
                <a:solidFill>
                  <a:schemeClr val="accent6"/>
                </a:solidFill>
                <a:latin typeface="微软雅黑"/>
                <a:cs typeface="微软雅黑"/>
              </a:rPr>
              <a:t>Reinforcement</a:t>
            </a:r>
            <a:r>
              <a:rPr sz="1150" b="1" spc="50">
                <a:solidFill>
                  <a:schemeClr val="accent6"/>
                </a:solidFill>
                <a:latin typeface="微软雅黑"/>
                <a:cs typeface="微软雅黑"/>
              </a:rPr>
              <a:t> </a:t>
            </a:r>
            <a:r>
              <a:rPr sz="1150" b="1" spc="-5">
                <a:solidFill>
                  <a:schemeClr val="accent6"/>
                </a:solidFill>
                <a:latin typeface="微软雅黑"/>
                <a:cs typeface="微软雅黑"/>
              </a:rPr>
              <a:t>Learning</a:t>
            </a:r>
            <a:endParaRPr sz="1150">
              <a:solidFill>
                <a:schemeClr val="accent6"/>
              </a:solidFill>
              <a:latin typeface="微软雅黑"/>
              <a:cs typeface="微软雅黑"/>
            </a:endParaRPr>
          </a:p>
        </p:txBody>
      </p:sp>
      <p:sp>
        <p:nvSpPr>
          <p:cNvPr id="101" name="object 38">
            <a:extLst>
              <a:ext uri="{FF2B5EF4-FFF2-40B4-BE49-F238E27FC236}">
                <a16:creationId xmlns:a16="http://schemas.microsoft.com/office/drawing/2014/main" id="{762A8A84-ED1B-4219-A76A-8FAADC19FD58}"/>
              </a:ext>
            </a:extLst>
          </p:cNvPr>
          <p:cNvSpPr/>
          <p:nvPr/>
        </p:nvSpPr>
        <p:spPr>
          <a:xfrm>
            <a:off x="1932454" y="2730700"/>
            <a:ext cx="906780" cy="572770"/>
          </a:xfrm>
          <a:custGeom>
            <a:avLst/>
            <a:gdLst/>
            <a:ahLst/>
            <a:cxnLst/>
            <a:rect l="l" t="t" r="r" b="b"/>
            <a:pathLst>
              <a:path w="906780" h="572769">
                <a:moveTo>
                  <a:pt x="0" y="286262"/>
                </a:moveTo>
                <a:lnTo>
                  <a:pt x="9585" y="221011"/>
                </a:lnTo>
                <a:lnTo>
                  <a:pt x="36727" y="164180"/>
                </a:lnTo>
                <a:lnTo>
                  <a:pt x="79004" y="115768"/>
                </a:lnTo>
                <a:lnTo>
                  <a:pt x="133995" y="75775"/>
                </a:lnTo>
                <a:lnTo>
                  <a:pt x="199277" y="44202"/>
                </a:lnTo>
                <a:lnTo>
                  <a:pt x="272430" y="21048"/>
                </a:lnTo>
                <a:lnTo>
                  <a:pt x="311200" y="12629"/>
                </a:lnTo>
                <a:lnTo>
                  <a:pt x="351031" y="6314"/>
                </a:lnTo>
                <a:lnTo>
                  <a:pt x="391618" y="2104"/>
                </a:lnTo>
                <a:lnTo>
                  <a:pt x="432659" y="0"/>
                </a:lnTo>
                <a:lnTo>
                  <a:pt x="473851" y="0"/>
                </a:lnTo>
                <a:lnTo>
                  <a:pt x="514892" y="2104"/>
                </a:lnTo>
                <a:lnTo>
                  <a:pt x="555479" y="6314"/>
                </a:lnTo>
                <a:lnTo>
                  <a:pt x="595310" y="12629"/>
                </a:lnTo>
                <a:lnTo>
                  <a:pt x="634080" y="21048"/>
                </a:lnTo>
                <a:lnTo>
                  <a:pt x="671489" y="31573"/>
                </a:lnTo>
                <a:lnTo>
                  <a:pt x="741009" y="58936"/>
                </a:lnTo>
                <a:lnTo>
                  <a:pt x="801448" y="94719"/>
                </a:lnTo>
                <a:lnTo>
                  <a:pt x="850385" y="138921"/>
                </a:lnTo>
                <a:lnTo>
                  <a:pt x="885397" y="191543"/>
                </a:lnTo>
                <a:lnTo>
                  <a:pt x="904064" y="252584"/>
                </a:lnTo>
                <a:lnTo>
                  <a:pt x="906511" y="286262"/>
                </a:lnTo>
                <a:lnTo>
                  <a:pt x="904064" y="319940"/>
                </a:lnTo>
                <a:lnTo>
                  <a:pt x="885397" y="380982"/>
                </a:lnTo>
                <a:lnTo>
                  <a:pt x="850385" y="433603"/>
                </a:lnTo>
                <a:lnTo>
                  <a:pt x="801448" y="477806"/>
                </a:lnTo>
                <a:lnTo>
                  <a:pt x="741009" y="513589"/>
                </a:lnTo>
                <a:lnTo>
                  <a:pt x="671489" y="540952"/>
                </a:lnTo>
                <a:lnTo>
                  <a:pt x="634080" y="551476"/>
                </a:lnTo>
                <a:lnTo>
                  <a:pt x="595310" y="559896"/>
                </a:lnTo>
                <a:lnTo>
                  <a:pt x="555479" y="566210"/>
                </a:lnTo>
                <a:lnTo>
                  <a:pt x="514892" y="570420"/>
                </a:lnTo>
                <a:lnTo>
                  <a:pt x="473851" y="572525"/>
                </a:lnTo>
                <a:lnTo>
                  <a:pt x="432659" y="572525"/>
                </a:lnTo>
                <a:lnTo>
                  <a:pt x="391618" y="570420"/>
                </a:lnTo>
                <a:lnTo>
                  <a:pt x="351031" y="566210"/>
                </a:lnTo>
                <a:lnTo>
                  <a:pt x="311200" y="559896"/>
                </a:lnTo>
                <a:lnTo>
                  <a:pt x="272430" y="551476"/>
                </a:lnTo>
                <a:lnTo>
                  <a:pt x="235021" y="540952"/>
                </a:lnTo>
                <a:lnTo>
                  <a:pt x="165501" y="513589"/>
                </a:lnTo>
                <a:lnTo>
                  <a:pt x="105062" y="477806"/>
                </a:lnTo>
                <a:lnTo>
                  <a:pt x="56125" y="433603"/>
                </a:lnTo>
                <a:lnTo>
                  <a:pt x="21113" y="380982"/>
                </a:lnTo>
                <a:lnTo>
                  <a:pt x="2446" y="319940"/>
                </a:lnTo>
                <a:lnTo>
                  <a:pt x="0" y="286262"/>
                </a:lnTo>
                <a:close/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39">
            <a:extLst>
              <a:ext uri="{FF2B5EF4-FFF2-40B4-BE49-F238E27FC236}">
                <a16:creationId xmlns:a16="http://schemas.microsoft.com/office/drawing/2014/main" id="{EB2DA60C-86AD-41A8-9672-27586B6AE078}"/>
              </a:ext>
            </a:extLst>
          </p:cNvPr>
          <p:cNvSpPr txBox="1"/>
          <p:nvPr/>
        </p:nvSpPr>
        <p:spPr>
          <a:xfrm>
            <a:off x="2095069" y="2832072"/>
            <a:ext cx="579120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30">
                <a:solidFill>
                  <a:srgbClr val="313131"/>
                </a:solidFill>
                <a:latin typeface="微软雅黑"/>
                <a:cs typeface="微软雅黑"/>
              </a:rPr>
              <a:t>R</a:t>
            </a:r>
            <a:r>
              <a:rPr sz="1150" b="1" spc="45">
                <a:solidFill>
                  <a:srgbClr val="313131"/>
                </a:solidFill>
                <a:latin typeface="微软雅黑"/>
                <a:cs typeface="微软雅黑"/>
              </a:rPr>
              <a:t>e</a:t>
            </a:r>
            <a:r>
              <a:rPr sz="1150" b="1" spc="-25">
                <a:solidFill>
                  <a:srgbClr val="313131"/>
                </a:solidFill>
                <a:latin typeface="微软雅黑"/>
                <a:cs typeface="微软雅黑"/>
              </a:rPr>
              <a:t>w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ard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103" name="object 40">
            <a:extLst>
              <a:ext uri="{FF2B5EF4-FFF2-40B4-BE49-F238E27FC236}">
                <a16:creationId xmlns:a16="http://schemas.microsoft.com/office/drawing/2014/main" id="{205DC751-E8B6-48A1-A1A1-FE903773E3B1}"/>
              </a:ext>
            </a:extLst>
          </p:cNvPr>
          <p:cNvSpPr txBox="1"/>
          <p:nvPr/>
        </p:nvSpPr>
        <p:spPr>
          <a:xfrm>
            <a:off x="2053146" y="3015009"/>
            <a:ext cx="668655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10">
                <a:solidFill>
                  <a:srgbClr val="313131"/>
                </a:solidFill>
                <a:latin typeface="微软雅黑"/>
                <a:cs typeface="微软雅黑"/>
              </a:rPr>
              <a:t>F</a:t>
            </a:r>
            <a:r>
              <a:rPr sz="1150" b="1" spc="-30">
                <a:solidFill>
                  <a:srgbClr val="313131"/>
                </a:solidFill>
                <a:latin typeface="微软雅黑"/>
                <a:cs typeface="微软雅黑"/>
              </a:rPr>
              <a:t>un</a:t>
            </a:r>
            <a:r>
              <a:rPr sz="1150" b="1" spc="5">
                <a:solidFill>
                  <a:srgbClr val="313131"/>
                </a:solidFill>
                <a:latin typeface="微软雅黑"/>
                <a:cs typeface="微软雅黑"/>
              </a:rPr>
              <a:t>c</a:t>
            </a:r>
            <a:r>
              <a:rPr sz="1150" b="1" spc="60">
                <a:solidFill>
                  <a:srgbClr val="313131"/>
                </a:solidFill>
                <a:latin typeface="微软雅黑"/>
                <a:cs typeface="微软雅黑"/>
              </a:rPr>
              <a:t>t</a:t>
            </a:r>
            <a:r>
              <a:rPr sz="1150" b="1" spc="-45">
                <a:solidFill>
                  <a:srgbClr val="313131"/>
                </a:solidFill>
                <a:latin typeface="微软雅黑"/>
                <a:cs typeface="微软雅黑"/>
              </a:rPr>
              <a:t>i</a:t>
            </a:r>
            <a:r>
              <a:rPr sz="1150" b="1" spc="20">
                <a:solidFill>
                  <a:srgbClr val="313131"/>
                </a:solidFill>
                <a:latin typeface="微软雅黑"/>
                <a:cs typeface="微软雅黑"/>
              </a:rPr>
              <a:t>o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n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104" name="object 41">
            <a:extLst>
              <a:ext uri="{FF2B5EF4-FFF2-40B4-BE49-F238E27FC236}">
                <a16:creationId xmlns:a16="http://schemas.microsoft.com/office/drawing/2014/main" id="{39063C58-88D6-49FA-94A6-1F3B8D406375}"/>
              </a:ext>
            </a:extLst>
          </p:cNvPr>
          <p:cNvSpPr/>
          <p:nvPr/>
        </p:nvSpPr>
        <p:spPr>
          <a:xfrm>
            <a:off x="2385710" y="1990759"/>
            <a:ext cx="1520190" cy="739775"/>
          </a:xfrm>
          <a:custGeom>
            <a:avLst/>
            <a:gdLst/>
            <a:ahLst/>
            <a:cxnLst/>
            <a:rect l="l" t="t" r="r" b="b"/>
            <a:pathLst>
              <a:path w="1520189" h="739775">
                <a:moveTo>
                  <a:pt x="0" y="739677"/>
                </a:moveTo>
                <a:lnTo>
                  <a:pt x="0" y="0"/>
                </a:lnTo>
                <a:lnTo>
                  <a:pt x="1519739" y="0"/>
                </a:lnTo>
              </a:path>
            </a:pathLst>
          </a:custGeom>
          <a:ln w="15244">
            <a:solidFill>
              <a:srgbClr val="31313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42">
            <a:extLst>
              <a:ext uri="{FF2B5EF4-FFF2-40B4-BE49-F238E27FC236}">
                <a16:creationId xmlns:a16="http://schemas.microsoft.com/office/drawing/2014/main" id="{ECC938FF-71F1-4E4D-9D9C-57B0253D4EA9}"/>
              </a:ext>
            </a:extLst>
          </p:cNvPr>
          <p:cNvSpPr/>
          <p:nvPr/>
        </p:nvSpPr>
        <p:spPr>
          <a:xfrm>
            <a:off x="3775869" y="1952647"/>
            <a:ext cx="121957" cy="83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43">
            <a:extLst>
              <a:ext uri="{FF2B5EF4-FFF2-40B4-BE49-F238E27FC236}">
                <a16:creationId xmlns:a16="http://schemas.microsoft.com/office/drawing/2014/main" id="{4AB58532-5B1F-44EB-A834-99A4722245B5}"/>
              </a:ext>
            </a:extLst>
          </p:cNvPr>
          <p:cNvSpPr txBox="1"/>
          <p:nvPr/>
        </p:nvSpPr>
        <p:spPr>
          <a:xfrm>
            <a:off x="2688445" y="2644507"/>
            <a:ext cx="979169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20">
                <a:solidFill>
                  <a:srgbClr val="313131"/>
                </a:solidFill>
                <a:latin typeface="微软雅黑"/>
                <a:cs typeface="微软雅黑"/>
              </a:rPr>
              <a:t>P</a:t>
            </a:r>
            <a:r>
              <a:rPr sz="1150" b="1" spc="45">
                <a:solidFill>
                  <a:srgbClr val="313131"/>
                </a:solidFill>
                <a:latin typeface="微软雅黑"/>
                <a:cs typeface="微软雅黑"/>
              </a:rPr>
              <a:t>e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r</a:t>
            </a:r>
            <a:r>
              <a:rPr sz="1150" b="1" spc="10">
                <a:solidFill>
                  <a:srgbClr val="313131"/>
                </a:solidFill>
                <a:latin typeface="微软雅黑"/>
                <a:cs typeface="微软雅黑"/>
              </a:rPr>
              <a:t>f</a:t>
            </a:r>
            <a:r>
              <a:rPr sz="1150" b="1" spc="20">
                <a:solidFill>
                  <a:srgbClr val="313131"/>
                </a:solidFill>
                <a:latin typeface="微软雅黑"/>
                <a:cs typeface="微软雅黑"/>
              </a:rPr>
              <a:t>o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r</a:t>
            </a:r>
            <a:r>
              <a:rPr sz="1150" b="1" spc="10">
                <a:solidFill>
                  <a:srgbClr val="313131"/>
                </a:solidFill>
                <a:latin typeface="微软雅黑"/>
                <a:cs typeface="微软雅黑"/>
              </a:rPr>
              <a:t>m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a</a:t>
            </a:r>
            <a:r>
              <a:rPr sz="1150" b="1" spc="-30">
                <a:solidFill>
                  <a:srgbClr val="313131"/>
                </a:solidFill>
                <a:latin typeface="微软雅黑"/>
                <a:cs typeface="微软雅黑"/>
              </a:rPr>
              <a:t>n</a:t>
            </a:r>
            <a:r>
              <a:rPr sz="1150" b="1" spc="5">
                <a:solidFill>
                  <a:srgbClr val="313131"/>
                </a:solidFill>
                <a:latin typeface="微软雅黑"/>
                <a:cs typeface="微软雅黑"/>
              </a:rPr>
              <a:t>c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e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107" name="object 44">
            <a:extLst>
              <a:ext uri="{FF2B5EF4-FFF2-40B4-BE49-F238E27FC236}">
                <a16:creationId xmlns:a16="http://schemas.microsoft.com/office/drawing/2014/main" id="{A8B933AA-6CBE-42EC-B559-30196ED0B99F}"/>
              </a:ext>
            </a:extLst>
          </p:cNvPr>
          <p:cNvSpPr/>
          <p:nvPr/>
        </p:nvSpPr>
        <p:spPr>
          <a:xfrm>
            <a:off x="2770188" y="1144406"/>
            <a:ext cx="450850" cy="0"/>
          </a:xfrm>
          <a:custGeom>
            <a:avLst/>
            <a:gdLst/>
            <a:ahLst/>
            <a:cxnLst/>
            <a:rect l="l" t="t" r="r" b="b"/>
            <a:pathLst>
              <a:path w="450850">
                <a:moveTo>
                  <a:pt x="0" y="0"/>
                </a:moveTo>
                <a:lnTo>
                  <a:pt x="225289" y="0"/>
                </a:lnTo>
                <a:lnTo>
                  <a:pt x="450578" y="0"/>
                </a:lnTo>
              </a:path>
            </a:pathLst>
          </a:custGeom>
          <a:ln w="15244">
            <a:solidFill>
              <a:srgbClr val="31313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45">
            <a:extLst>
              <a:ext uri="{FF2B5EF4-FFF2-40B4-BE49-F238E27FC236}">
                <a16:creationId xmlns:a16="http://schemas.microsoft.com/office/drawing/2014/main" id="{1114C7AE-4477-47FD-9826-6E112FED53FE}"/>
              </a:ext>
            </a:extLst>
          </p:cNvPr>
          <p:cNvSpPr/>
          <p:nvPr/>
        </p:nvSpPr>
        <p:spPr>
          <a:xfrm>
            <a:off x="3091186" y="1106294"/>
            <a:ext cx="121957" cy="838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46">
            <a:extLst>
              <a:ext uri="{FF2B5EF4-FFF2-40B4-BE49-F238E27FC236}">
                <a16:creationId xmlns:a16="http://schemas.microsoft.com/office/drawing/2014/main" id="{9E2A1AA9-A77C-4C49-8FA7-052BEBFFA17E}"/>
              </a:ext>
            </a:extLst>
          </p:cNvPr>
          <p:cNvSpPr/>
          <p:nvPr/>
        </p:nvSpPr>
        <p:spPr>
          <a:xfrm>
            <a:off x="2305723" y="1039975"/>
            <a:ext cx="459105" cy="216535"/>
          </a:xfrm>
          <a:custGeom>
            <a:avLst/>
            <a:gdLst/>
            <a:ahLst/>
            <a:cxnLst/>
            <a:rect l="l" t="t" r="r" b="b"/>
            <a:pathLst>
              <a:path w="459105" h="216534">
                <a:moveTo>
                  <a:pt x="0" y="107957"/>
                </a:moveTo>
                <a:lnTo>
                  <a:pt x="22283" y="57834"/>
                </a:lnTo>
                <a:lnTo>
                  <a:pt x="80439" y="23133"/>
                </a:lnTo>
                <a:lnTo>
                  <a:pt x="118893" y="11566"/>
                </a:lnTo>
                <a:lnTo>
                  <a:pt x="161422" y="3855"/>
                </a:lnTo>
                <a:lnTo>
                  <a:pt x="206398" y="0"/>
                </a:lnTo>
                <a:lnTo>
                  <a:pt x="252189" y="0"/>
                </a:lnTo>
                <a:lnTo>
                  <a:pt x="297164" y="3855"/>
                </a:lnTo>
                <a:lnTo>
                  <a:pt x="339694" y="11566"/>
                </a:lnTo>
                <a:lnTo>
                  <a:pt x="378148" y="23133"/>
                </a:lnTo>
                <a:lnTo>
                  <a:pt x="436303" y="57834"/>
                </a:lnTo>
                <a:lnTo>
                  <a:pt x="458587" y="107957"/>
                </a:lnTo>
                <a:lnTo>
                  <a:pt x="452745" y="134946"/>
                </a:lnTo>
                <a:lnTo>
                  <a:pt x="410894" y="177358"/>
                </a:lnTo>
                <a:lnTo>
                  <a:pt x="339694" y="204347"/>
                </a:lnTo>
                <a:lnTo>
                  <a:pt x="297164" y="212058"/>
                </a:lnTo>
                <a:lnTo>
                  <a:pt x="252189" y="215914"/>
                </a:lnTo>
                <a:lnTo>
                  <a:pt x="206398" y="215914"/>
                </a:lnTo>
                <a:lnTo>
                  <a:pt x="161422" y="212058"/>
                </a:lnTo>
                <a:lnTo>
                  <a:pt x="118893" y="204347"/>
                </a:lnTo>
                <a:lnTo>
                  <a:pt x="80439" y="192780"/>
                </a:lnTo>
                <a:lnTo>
                  <a:pt x="22283" y="158080"/>
                </a:lnTo>
                <a:lnTo>
                  <a:pt x="0" y="107957"/>
                </a:lnTo>
                <a:close/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47">
            <a:extLst>
              <a:ext uri="{FF2B5EF4-FFF2-40B4-BE49-F238E27FC236}">
                <a16:creationId xmlns:a16="http://schemas.microsoft.com/office/drawing/2014/main" id="{AF88B34A-8A8E-4E8A-BCD0-16131C29BB34}"/>
              </a:ext>
            </a:extLst>
          </p:cNvPr>
          <p:cNvSpPr/>
          <p:nvPr/>
        </p:nvSpPr>
        <p:spPr>
          <a:xfrm>
            <a:off x="4683982" y="1040375"/>
            <a:ext cx="384175" cy="215265"/>
          </a:xfrm>
          <a:custGeom>
            <a:avLst/>
            <a:gdLst/>
            <a:ahLst/>
            <a:cxnLst/>
            <a:rect l="l" t="t" r="r" b="b"/>
            <a:pathLst>
              <a:path w="384175" h="215265">
                <a:moveTo>
                  <a:pt x="0" y="0"/>
                </a:moveTo>
                <a:lnTo>
                  <a:pt x="383934" y="0"/>
                </a:lnTo>
                <a:lnTo>
                  <a:pt x="383934" y="215114"/>
                </a:lnTo>
                <a:lnTo>
                  <a:pt x="0" y="215114"/>
                </a:lnTo>
                <a:lnTo>
                  <a:pt x="0" y="0"/>
                </a:lnTo>
                <a:close/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48">
            <a:extLst>
              <a:ext uri="{FF2B5EF4-FFF2-40B4-BE49-F238E27FC236}">
                <a16:creationId xmlns:a16="http://schemas.microsoft.com/office/drawing/2014/main" id="{96D9CA85-E528-4E90-84C7-A8F82DB9D399}"/>
              </a:ext>
            </a:extLst>
          </p:cNvPr>
          <p:cNvSpPr/>
          <p:nvPr/>
        </p:nvSpPr>
        <p:spPr>
          <a:xfrm>
            <a:off x="5067916" y="1147932"/>
            <a:ext cx="459105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229294" y="0"/>
                </a:lnTo>
                <a:lnTo>
                  <a:pt x="458588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49">
            <a:extLst>
              <a:ext uri="{FF2B5EF4-FFF2-40B4-BE49-F238E27FC236}">
                <a16:creationId xmlns:a16="http://schemas.microsoft.com/office/drawing/2014/main" id="{714D583E-79BB-47D4-B6EE-BCC453DA7225}"/>
              </a:ext>
            </a:extLst>
          </p:cNvPr>
          <p:cNvSpPr/>
          <p:nvPr/>
        </p:nvSpPr>
        <p:spPr>
          <a:xfrm>
            <a:off x="5396924" y="1109820"/>
            <a:ext cx="121957" cy="838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50">
            <a:extLst>
              <a:ext uri="{FF2B5EF4-FFF2-40B4-BE49-F238E27FC236}">
                <a16:creationId xmlns:a16="http://schemas.microsoft.com/office/drawing/2014/main" id="{401BD626-6AB9-4738-AA49-F8E28F8A1D0D}"/>
              </a:ext>
            </a:extLst>
          </p:cNvPr>
          <p:cNvSpPr txBox="1"/>
          <p:nvPr/>
        </p:nvSpPr>
        <p:spPr>
          <a:xfrm>
            <a:off x="2757488" y="1050377"/>
            <a:ext cx="3650615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29590" algn="l"/>
                <a:tab pos="2832100" algn="l"/>
              </a:tabLst>
            </a:pPr>
            <a:r>
              <a:rPr sz="1150" spc="-5">
                <a:solidFill>
                  <a:srgbClr val="313131"/>
                </a:solidFill>
                <a:latin typeface="Times New Roman"/>
                <a:cs typeface="Times New Roman"/>
              </a:rPr>
              <a:t> 	</a:t>
            </a:r>
            <a:r>
              <a:rPr sz="1150" b="1" spc="-15">
                <a:solidFill>
                  <a:srgbClr val="313131"/>
                </a:solidFill>
                <a:latin typeface="微软雅黑"/>
                <a:cs typeface="微软雅黑"/>
              </a:rPr>
              <a:t>Training	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Scheduling</a:t>
            </a:r>
            <a:endParaRPr sz="1150">
              <a:latin typeface="微软雅黑"/>
              <a:cs typeface="微软雅黑"/>
            </a:endParaRPr>
          </a:p>
        </p:txBody>
      </p:sp>
      <p:sp>
        <p:nvSpPr>
          <p:cNvPr id="114" name="object 5">
            <a:extLst>
              <a:ext uri="{FF2B5EF4-FFF2-40B4-BE49-F238E27FC236}">
                <a16:creationId xmlns:a16="http://schemas.microsoft.com/office/drawing/2014/main" id="{98919671-2353-4558-B659-7AA5C296641C}"/>
              </a:ext>
            </a:extLst>
          </p:cNvPr>
          <p:cNvSpPr/>
          <p:nvPr/>
        </p:nvSpPr>
        <p:spPr>
          <a:xfrm>
            <a:off x="5526504" y="2707610"/>
            <a:ext cx="1173480" cy="617220"/>
          </a:xfrm>
          <a:custGeom>
            <a:avLst/>
            <a:gdLst/>
            <a:ahLst/>
            <a:cxnLst/>
            <a:rect l="l" t="t" r="r" b="b"/>
            <a:pathLst>
              <a:path w="1173479" h="617219">
                <a:moveTo>
                  <a:pt x="0" y="0"/>
                </a:moveTo>
                <a:lnTo>
                  <a:pt x="1173131" y="0"/>
                </a:lnTo>
                <a:lnTo>
                  <a:pt x="1173131" y="617132"/>
                </a:lnTo>
                <a:lnTo>
                  <a:pt x="0" y="617132"/>
                </a:lnTo>
                <a:lnTo>
                  <a:pt x="0" y="0"/>
                </a:lnTo>
                <a:close/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6">
            <a:extLst>
              <a:ext uri="{FF2B5EF4-FFF2-40B4-BE49-F238E27FC236}">
                <a16:creationId xmlns:a16="http://schemas.microsoft.com/office/drawing/2014/main" id="{9FE086AE-50AB-452F-BBAC-1FD32217DE94}"/>
              </a:ext>
            </a:extLst>
          </p:cNvPr>
          <p:cNvSpPr/>
          <p:nvPr/>
        </p:nvSpPr>
        <p:spPr>
          <a:xfrm>
            <a:off x="5678951" y="2707610"/>
            <a:ext cx="0" cy="617220"/>
          </a:xfrm>
          <a:custGeom>
            <a:avLst/>
            <a:gdLst/>
            <a:ahLst/>
            <a:cxnLst/>
            <a:rect l="l" t="t" r="r" b="b"/>
            <a:pathLst>
              <a:path h="617219">
                <a:moveTo>
                  <a:pt x="0" y="0"/>
                </a:moveTo>
                <a:lnTo>
                  <a:pt x="0" y="617132"/>
                </a:lnTo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7">
            <a:extLst>
              <a:ext uri="{FF2B5EF4-FFF2-40B4-BE49-F238E27FC236}">
                <a16:creationId xmlns:a16="http://schemas.microsoft.com/office/drawing/2014/main" id="{23BE03A4-9A87-4BC6-A1F1-EEE91590FD6A}"/>
              </a:ext>
            </a:extLst>
          </p:cNvPr>
          <p:cNvSpPr/>
          <p:nvPr/>
        </p:nvSpPr>
        <p:spPr>
          <a:xfrm>
            <a:off x="5526504" y="2831037"/>
            <a:ext cx="1173480" cy="0"/>
          </a:xfrm>
          <a:custGeom>
            <a:avLst/>
            <a:gdLst/>
            <a:ahLst/>
            <a:cxnLst/>
            <a:rect l="l" t="t" r="r" b="b"/>
            <a:pathLst>
              <a:path w="1173479">
                <a:moveTo>
                  <a:pt x="0" y="0"/>
                </a:moveTo>
                <a:lnTo>
                  <a:pt x="1173131" y="0"/>
                </a:lnTo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30">
            <a:extLst>
              <a:ext uri="{FF2B5EF4-FFF2-40B4-BE49-F238E27FC236}">
                <a16:creationId xmlns:a16="http://schemas.microsoft.com/office/drawing/2014/main" id="{0BF521A5-D21E-49B3-A525-9B3D39FF3C1C}"/>
              </a:ext>
            </a:extLst>
          </p:cNvPr>
          <p:cNvSpPr/>
          <p:nvPr/>
        </p:nvSpPr>
        <p:spPr>
          <a:xfrm>
            <a:off x="4624368" y="3016177"/>
            <a:ext cx="902335" cy="0"/>
          </a:xfrm>
          <a:custGeom>
            <a:avLst/>
            <a:gdLst/>
            <a:ahLst/>
            <a:cxnLst/>
            <a:rect l="l" t="t" r="r" b="b"/>
            <a:pathLst>
              <a:path w="902335">
                <a:moveTo>
                  <a:pt x="0" y="0"/>
                </a:moveTo>
                <a:lnTo>
                  <a:pt x="451068" y="0"/>
                </a:lnTo>
                <a:lnTo>
                  <a:pt x="902136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34">
            <a:extLst>
              <a:ext uri="{FF2B5EF4-FFF2-40B4-BE49-F238E27FC236}">
                <a16:creationId xmlns:a16="http://schemas.microsoft.com/office/drawing/2014/main" id="{C021526A-AACF-494A-87F7-30C30C18BB93}"/>
              </a:ext>
            </a:extLst>
          </p:cNvPr>
          <p:cNvSpPr txBox="1"/>
          <p:nvPr/>
        </p:nvSpPr>
        <p:spPr>
          <a:xfrm>
            <a:off x="4868531" y="2782852"/>
            <a:ext cx="388620" cy="19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25">
                <a:solidFill>
                  <a:srgbClr val="313131"/>
                </a:solidFill>
                <a:latin typeface="微软雅黑"/>
                <a:cs typeface="微软雅黑"/>
              </a:rPr>
              <a:t>L</a:t>
            </a:r>
            <a:r>
              <a:rPr sz="1150" b="1" spc="20">
                <a:solidFill>
                  <a:srgbClr val="313131"/>
                </a:solidFill>
                <a:latin typeface="微软雅黑"/>
                <a:cs typeface="微软雅黑"/>
              </a:rPr>
              <a:t>o</a:t>
            </a:r>
            <a:r>
              <a:rPr sz="1150" b="1" spc="-10">
                <a:solidFill>
                  <a:srgbClr val="313131"/>
                </a:solidFill>
                <a:latin typeface="微软雅黑"/>
                <a:cs typeface="微软雅黑"/>
              </a:rPr>
              <a:t>ad</a:t>
            </a:r>
            <a:endParaRPr sz="1150">
              <a:latin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188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71" grpId="0" animBg="1"/>
      <p:bldP spid="65" grpId="0" animBg="1"/>
      <p:bldP spid="4" grpId="0" animBg="1"/>
      <p:bldP spid="68" grpId="0" animBg="1"/>
      <p:bldP spid="60" grpId="0"/>
      <p:bldP spid="62" grpId="0"/>
      <p:bldP spid="64" grpId="0" animBg="1"/>
      <p:bldP spid="66" grpId="0" animBg="1"/>
      <p:bldP spid="69" grpId="0" animBg="1"/>
      <p:bldP spid="72" grpId="0" animBg="1"/>
      <p:bldP spid="73" grpId="0" animBg="1"/>
      <p:bldP spid="74" grpId="0" animBg="1"/>
      <p:bldP spid="75" grpId="0" animBg="1"/>
      <p:bldP spid="76" grpId="0"/>
      <p:bldP spid="77" grpId="0"/>
      <p:bldP spid="78" grpId="0"/>
      <p:bldP spid="80" grpId="0" animBg="1"/>
      <p:bldP spid="81" grpId="0" animBg="1"/>
      <p:bldP spid="82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/>
      <p:bldP spid="99" grpId="0" animBg="1"/>
      <p:bldP spid="100" grpId="0"/>
      <p:bldP spid="101" grpId="0" animBg="1"/>
      <p:bldP spid="102" grpId="0"/>
      <p:bldP spid="103" grpId="0"/>
      <p:bldP spid="104" grpId="0" animBg="1"/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/>
      <p:bldP spid="114" grpId="0" animBg="1"/>
      <p:bldP spid="115" grpId="0" animBg="1"/>
      <p:bldP spid="116" grpId="0" animBg="1"/>
      <p:bldP spid="117" grpId="0" animBg="1"/>
      <p:bldP spid="1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bject 50">
            <a:extLst>
              <a:ext uri="{FF2B5EF4-FFF2-40B4-BE49-F238E27FC236}">
                <a16:creationId xmlns:a16="http://schemas.microsoft.com/office/drawing/2014/main" id="{401BD626-6AB9-4738-AA49-F8E28F8A1D0D}"/>
              </a:ext>
            </a:extLst>
          </p:cNvPr>
          <p:cNvSpPr txBox="1"/>
          <p:nvPr/>
        </p:nvSpPr>
        <p:spPr>
          <a:xfrm>
            <a:off x="2757488" y="1050377"/>
            <a:ext cx="3650615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29590" algn="l"/>
                <a:tab pos="2832100" algn="l"/>
              </a:tabLst>
            </a:pPr>
            <a:r>
              <a:rPr sz="1150" spc="-5" dirty="0">
                <a:solidFill>
                  <a:schemeClr val="bg1"/>
                </a:solidFill>
                <a:latin typeface="Times New Roman"/>
                <a:cs typeface="Times New Roman"/>
              </a:rPr>
              <a:t> 	</a:t>
            </a:r>
            <a:r>
              <a:rPr sz="1150" b="1" spc="-15" dirty="0">
                <a:solidFill>
                  <a:schemeClr val="bg1"/>
                </a:solidFill>
                <a:latin typeface="微软雅黑"/>
                <a:cs typeface="微软雅黑"/>
              </a:rPr>
              <a:t>Training	</a:t>
            </a:r>
            <a:r>
              <a:rPr sz="1150" b="1" spc="-10" dirty="0">
                <a:solidFill>
                  <a:schemeClr val="bg1"/>
                </a:solidFill>
                <a:latin typeface="微软雅黑"/>
                <a:cs typeface="微软雅黑"/>
              </a:rPr>
              <a:t>Scheduling</a:t>
            </a:r>
            <a:endParaRPr sz="1150" dirty="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FB75103-4ED6-48FA-83FB-8CDAB066F20E}"/>
              </a:ext>
            </a:extLst>
          </p:cNvPr>
          <p:cNvSpPr/>
          <p:nvPr/>
        </p:nvSpPr>
        <p:spPr>
          <a:xfrm>
            <a:off x="1866900" y="1349669"/>
            <a:ext cx="4927600" cy="216062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8C60452F-60AC-4434-AA79-64679F43E34A}"/>
              </a:ext>
            </a:extLst>
          </p:cNvPr>
          <p:cNvCxnSpPr>
            <a:cxnSpLocks/>
          </p:cNvCxnSpPr>
          <p:nvPr/>
        </p:nvCxnSpPr>
        <p:spPr>
          <a:xfrm flipH="1" flipV="1">
            <a:off x="1806233" y="2059456"/>
            <a:ext cx="2095896" cy="67098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197FB828-1B70-42D9-A960-1EA2044CF59A}"/>
              </a:ext>
            </a:extLst>
          </p:cNvPr>
          <p:cNvCxnSpPr>
            <a:cxnSpLocks/>
          </p:cNvCxnSpPr>
          <p:nvPr/>
        </p:nvCxnSpPr>
        <p:spPr>
          <a:xfrm flipV="1">
            <a:off x="6699984" y="2931725"/>
            <a:ext cx="739969" cy="127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FF8C4398-44B5-4F12-BBBB-25A6BF2DF04E}"/>
              </a:ext>
            </a:extLst>
          </p:cNvPr>
          <p:cNvCxnSpPr>
            <a:cxnSpLocks/>
          </p:cNvCxnSpPr>
          <p:nvPr/>
        </p:nvCxnSpPr>
        <p:spPr>
          <a:xfrm flipH="1">
            <a:off x="6150396" y="1354046"/>
            <a:ext cx="939226" cy="46236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F73F7AF-C48C-473D-BB1B-D25C51611529}"/>
              </a:ext>
            </a:extLst>
          </p:cNvPr>
          <p:cNvSpPr txBox="1"/>
          <p:nvPr/>
        </p:nvSpPr>
        <p:spPr>
          <a:xfrm>
            <a:off x="1932454" y="1391473"/>
            <a:ext cx="4815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spc="-5">
                <a:solidFill>
                  <a:schemeClr val="bg1"/>
                </a:solidFill>
                <a:latin typeface="微软雅黑"/>
                <a:cs typeface="微软雅黑"/>
              </a:rPr>
              <a:t>RRL-based </a:t>
            </a:r>
            <a:r>
              <a:rPr lang="en-US" altLang="zh-CN" sz="1400" b="1" spc="-10">
                <a:solidFill>
                  <a:schemeClr val="bg1"/>
                </a:solidFill>
                <a:latin typeface="微软雅黑"/>
                <a:cs typeface="微软雅黑"/>
              </a:rPr>
              <a:t>Scheduling</a:t>
            </a:r>
            <a:r>
              <a:rPr lang="en-US" altLang="zh-CN" sz="1400" b="1" spc="75">
                <a:solidFill>
                  <a:schemeClr val="bg1"/>
                </a:solidFill>
                <a:latin typeface="微软雅黑"/>
                <a:cs typeface="微软雅黑"/>
              </a:rPr>
              <a:t> </a:t>
            </a:r>
            <a:r>
              <a:rPr lang="en-US" altLang="zh-CN" sz="1400" b="1" spc="5">
                <a:solidFill>
                  <a:schemeClr val="bg1"/>
                </a:solidFill>
                <a:latin typeface="微软雅黑"/>
                <a:cs typeface="微软雅黑"/>
              </a:rPr>
              <a:t>Framework</a:t>
            </a:r>
            <a:endParaRPr lang="en-US" altLang="zh-CN" sz="140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6B56817E-0880-48FC-A1C5-9913EED4E35B}"/>
              </a:ext>
            </a:extLst>
          </p:cNvPr>
          <p:cNvSpPr txBox="1"/>
          <p:nvPr/>
        </p:nvSpPr>
        <p:spPr>
          <a:xfrm>
            <a:off x="5678951" y="2831823"/>
            <a:ext cx="1021080" cy="423193"/>
          </a:xfrm>
          <a:prstGeom prst="rect">
            <a:avLst/>
          </a:prstGeom>
          <a:ln w="15244">
            <a:solidFill>
              <a:srgbClr val="0070C0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marL="293370" marR="100965" indent="-187325">
              <a:lnSpc>
                <a:spcPct val="104400"/>
              </a:lnSpc>
              <a:spcBef>
                <a:spcPts val="515"/>
              </a:spcBef>
            </a:pPr>
            <a:r>
              <a:rPr sz="1150" b="1" spc="20">
                <a:solidFill>
                  <a:schemeClr val="bg1"/>
                </a:solidFill>
                <a:latin typeface="微软雅黑"/>
                <a:cs typeface="微软雅黑"/>
              </a:rPr>
              <a:t>S</a:t>
            </a:r>
            <a:r>
              <a:rPr sz="1150" b="1" spc="5">
                <a:solidFill>
                  <a:schemeClr val="bg1"/>
                </a:solidFill>
                <a:latin typeface="微软雅黑"/>
                <a:cs typeface="微软雅黑"/>
              </a:rPr>
              <a:t>c</a:t>
            </a: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h</a:t>
            </a:r>
            <a:r>
              <a:rPr sz="1150" b="1" spc="45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r>
              <a:rPr sz="1150" b="1" spc="10">
                <a:solidFill>
                  <a:schemeClr val="bg1"/>
                </a:solidFill>
                <a:latin typeface="微软雅黑"/>
                <a:cs typeface="微软雅黑"/>
              </a:rPr>
              <a:t>d</a:t>
            </a: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u</a:t>
            </a:r>
            <a:r>
              <a:rPr sz="1150" b="1" spc="-45">
                <a:solidFill>
                  <a:schemeClr val="bg1"/>
                </a:solidFill>
                <a:latin typeface="微软雅黑"/>
                <a:cs typeface="微软雅黑"/>
              </a:rPr>
              <a:t>li</a:t>
            </a: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n</a:t>
            </a:r>
            <a:r>
              <a:rPr sz="1150" b="1" spc="-5">
                <a:solidFill>
                  <a:schemeClr val="bg1"/>
                </a:solidFill>
                <a:latin typeface="微软雅黑"/>
                <a:cs typeface="微软雅黑"/>
              </a:rPr>
              <a:t>g  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Policy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4B4A3F6B-C9D0-4309-8843-357A7EFC3CF5}"/>
              </a:ext>
            </a:extLst>
          </p:cNvPr>
          <p:cNvSpPr/>
          <p:nvPr/>
        </p:nvSpPr>
        <p:spPr>
          <a:xfrm>
            <a:off x="6946489" y="632725"/>
            <a:ext cx="1849115" cy="1023361"/>
          </a:xfrm>
          <a:prstGeom prst="roundRec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</a:rPr>
              <a:t>Update scheduling policy in real-time by RRL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System Design</a:t>
            </a:r>
            <a:endParaRPr 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53EB9A7-29BD-4160-9C0D-AF575A49F92D}"/>
              </a:ext>
            </a:extLst>
          </p:cNvPr>
          <p:cNvSpPr/>
          <p:nvPr/>
        </p:nvSpPr>
        <p:spPr>
          <a:xfrm>
            <a:off x="145961" y="1312904"/>
            <a:ext cx="1679786" cy="857250"/>
          </a:xfrm>
          <a:prstGeom prst="roundRect">
            <a:avLst/>
          </a:prstGeom>
          <a:solidFill>
            <a:srgbClr val="54D454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</a:rPr>
              <a:t>Monitor system performance</a:t>
            </a: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4A2AFD18-7C10-4B84-8D4A-B7D12F08B4E9}"/>
              </a:ext>
            </a:extLst>
          </p:cNvPr>
          <p:cNvSpPr/>
          <p:nvPr/>
        </p:nvSpPr>
        <p:spPr>
          <a:xfrm>
            <a:off x="7399057" y="2192869"/>
            <a:ext cx="1682599" cy="13563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</a:rPr>
              <a:t>Change configuration according to workload level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65730163-42CA-4A8F-9F50-2234E87714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0" name="object 2">
            <a:extLst>
              <a:ext uri="{FF2B5EF4-FFF2-40B4-BE49-F238E27FC236}">
                <a16:creationId xmlns:a16="http://schemas.microsoft.com/office/drawing/2014/main" id="{92900259-85F8-49A9-A4C6-AB516036AB05}"/>
              </a:ext>
            </a:extLst>
          </p:cNvPr>
          <p:cNvSpPr txBox="1"/>
          <p:nvPr/>
        </p:nvSpPr>
        <p:spPr>
          <a:xfrm>
            <a:off x="4188023" y="2456558"/>
            <a:ext cx="422275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20">
                <a:solidFill>
                  <a:schemeClr val="bg1"/>
                </a:solidFill>
                <a:latin typeface="微软雅黑"/>
                <a:cs typeface="微软雅黑"/>
              </a:rPr>
              <a:t>S</a:t>
            </a:r>
            <a:r>
              <a:rPr sz="1150" b="1" spc="60">
                <a:solidFill>
                  <a:schemeClr val="bg1"/>
                </a:solidFill>
                <a:latin typeface="微软雅黑"/>
                <a:cs typeface="微软雅黑"/>
              </a:rPr>
              <a:t>t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a</a:t>
            </a:r>
            <a:r>
              <a:rPr sz="1150" b="1" spc="60">
                <a:solidFill>
                  <a:schemeClr val="bg1"/>
                </a:solidFill>
                <a:latin typeface="微软雅黑"/>
                <a:cs typeface="微软雅黑"/>
              </a:rPr>
              <a:t>t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61" name="object 3">
            <a:extLst>
              <a:ext uri="{FF2B5EF4-FFF2-40B4-BE49-F238E27FC236}">
                <a16:creationId xmlns:a16="http://schemas.microsoft.com/office/drawing/2014/main" id="{1A2C659B-57AA-49F1-A286-61693E36A917}"/>
              </a:ext>
            </a:extLst>
          </p:cNvPr>
          <p:cNvSpPr txBox="1"/>
          <p:nvPr/>
        </p:nvSpPr>
        <p:spPr>
          <a:xfrm>
            <a:off x="5016552" y="3923626"/>
            <a:ext cx="634365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R</a:t>
            </a:r>
            <a:r>
              <a:rPr sz="1150" b="1" spc="45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r>
              <a:rPr sz="1150" b="1" spc="10">
                <a:solidFill>
                  <a:schemeClr val="bg1"/>
                </a:solidFill>
                <a:latin typeface="微软雅黑"/>
                <a:cs typeface="微软雅黑"/>
              </a:rPr>
              <a:t>q</a:t>
            </a: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u</a:t>
            </a:r>
            <a:r>
              <a:rPr sz="1150" b="1" spc="45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r>
              <a:rPr sz="1150" b="1" spc="30">
                <a:solidFill>
                  <a:schemeClr val="bg1"/>
                </a:solidFill>
                <a:latin typeface="微软雅黑"/>
                <a:cs typeface="微软雅黑"/>
              </a:rPr>
              <a:t>s</a:t>
            </a:r>
            <a:r>
              <a:rPr sz="1150" b="1" spc="-5">
                <a:solidFill>
                  <a:schemeClr val="bg1"/>
                </a:solidFill>
                <a:latin typeface="微软雅黑"/>
                <a:cs typeface="微软雅黑"/>
              </a:rPr>
              <a:t>t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62" name="object 4">
            <a:extLst>
              <a:ext uri="{FF2B5EF4-FFF2-40B4-BE49-F238E27FC236}">
                <a16:creationId xmlns:a16="http://schemas.microsoft.com/office/drawing/2014/main" id="{2381FB8A-78AA-4BF0-A2CD-963A7BE81F92}"/>
              </a:ext>
            </a:extLst>
          </p:cNvPr>
          <p:cNvSpPr txBox="1"/>
          <p:nvPr/>
        </p:nvSpPr>
        <p:spPr>
          <a:xfrm>
            <a:off x="2481071" y="3656440"/>
            <a:ext cx="1598295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10" dirty="0">
                <a:solidFill>
                  <a:schemeClr val="bg1"/>
                </a:solidFill>
                <a:latin typeface="微软雅黑"/>
                <a:cs typeface="微软雅黑"/>
              </a:rPr>
              <a:t>Runtime</a:t>
            </a:r>
            <a:r>
              <a:rPr sz="1150" b="1" spc="20" dirty="0">
                <a:solidFill>
                  <a:schemeClr val="bg1"/>
                </a:solidFill>
                <a:latin typeface="微软雅黑"/>
                <a:cs typeface="微软雅黑"/>
              </a:rPr>
              <a:t> </a:t>
            </a:r>
            <a:r>
              <a:rPr sz="1150" b="1" spc="10" dirty="0">
                <a:solidFill>
                  <a:schemeClr val="bg1"/>
                </a:solidFill>
                <a:latin typeface="微软雅黑"/>
                <a:cs typeface="微软雅黑"/>
              </a:rPr>
              <a:t>Information</a:t>
            </a:r>
            <a:endParaRPr sz="1150" dirty="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64" name="object 5">
            <a:extLst>
              <a:ext uri="{FF2B5EF4-FFF2-40B4-BE49-F238E27FC236}">
                <a16:creationId xmlns:a16="http://schemas.microsoft.com/office/drawing/2014/main" id="{11482975-14B5-43A9-A269-A6E818CEF698}"/>
              </a:ext>
            </a:extLst>
          </p:cNvPr>
          <p:cNvSpPr/>
          <p:nvPr/>
        </p:nvSpPr>
        <p:spPr>
          <a:xfrm>
            <a:off x="5526504" y="2708396"/>
            <a:ext cx="1173480" cy="617220"/>
          </a:xfrm>
          <a:custGeom>
            <a:avLst/>
            <a:gdLst/>
            <a:ahLst/>
            <a:cxnLst/>
            <a:rect l="l" t="t" r="r" b="b"/>
            <a:pathLst>
              <a:path w="1173479" h="617219">
                <a:moveTo>
                  <a:pt x="0" y="0"/>
                </a:moveTo>
                <a:lnTo>
                  <a:pt x="1173131" y="0"/>
                </a:lnTo>
                <a:lnTo>
                  <a:pt x="1173131" y="617132"/>
                </a:lnTo>
                <a:lnTo>
                  <a:pt x="0" y="617132"/>
                </a:lnTo>
                <a:lnTo>
                  <a:pt x="0" y="0"/>
                </a:lnTo>
                <a:close/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6" name="object 6">
            <a:extLst>
              <a:ext uri="{FF2B5EF4-FFF2-40B4-BE49-F238E27FC236}">
                <a16:creationId xmlns:a16="http://schemas.microsoft.com/office/drawing/2014/main" id="{2EC82F9F-01CB-442A-BDC9-846ABFB192C7}"/>
              </a:ext>
            </a:extLst>
          </p:cNvPr>
          <p:cNvSpPr/>
          <p:nvPr/>
        </p:nvSpPr>
        <p:spPr>
          <a:xfrm>
            <a:off x="5678951" y="2708396"/>
            <a:ext cx="0" cy="617220"/>
          </a:xfrm>
          <a:custGeom>
            <a:avLst/>
            <a:gdLst/>
            <a:ahLst/>
            <a:cxnLst/>
            <a:rect l="l" t="t" r="r" b="b"/>
            <a:pathLst>
              <a:path h="617219">
                <a:moveTo>
                  <a:pt x="0" y="0"/>
                </a:moveTo>
                <a:lnTo>
                  <a:pt x="0" y="617132"/>
                </a:lnTo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9" name="object 7">
            <a:extLst>
              <a:ext uri="{FF2B5EF4-FFF2-40B4-BE49-F238E27FC236}">
                <a16:creationId xmlns:a16="http://schemas.microsoft.com/office/drawing/2014/main" id="{BE818DED-F6F5-4253-9646-6C1A533363B7}"/>
              </a:ext>
            </a:extLst>
          </p:cNvPr>
          <p:cNvSpPr/>
          <p:nvPr/>
        </p:nvSpPr>
        <p:spPr>
          <a:xfrm>
            <a:off x="5526504" y="2831823"/>
            <a:ext cx="1173480" cy="0"/>
          </a:xfrm>
          <a:custGeom>
            <a:avLst/>
            <a:gdLst/>
            <a:ahLst/>
            <a:cxnLst/>
            <a:rect l="l" t="t" r="r" b="b"/>
            <a:pathLst>
              <a:path w="1173479">
                <a:moveTo>
                  <a:pt x="0" y="0"/>
                </a:moveTo>
                <a:lnTo>
                  <a:pt x="1173131" y="0"/>
                </a:lnTo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2" name="object 9">
            <a:extLst>
              <a:ext uri="{FF2B5EF4-FFF2-40B4-BE49-F238E27FC236}">
                <a16:creationId xmlns:a16="http://schemas.microsoft.com/office/drawing/2014/main" id="{E0A5746A-3A77-4465-9BC8-39C5647CBD49}"/>
              </a:ext>
            </a:extLst>
          </p:cNvPr>
          <p:cNvSpPr/>
          <p:nvPr/>
        </p:nvSpPr>
        <p:spPr>
          <a:xfrm>
            <a:off x="6111864" y="2171213"/>
            <a:ext cx="1270" cy="537210"/>
          </a:xfrm>
          <a:custGeom>
            <a:avLst/>
            <a:gdLst/>
            <a:ahLst/>
            <a:cxnLst/>
            <a:rect l="l" t="t" r="r" b="b"/>
            <a:pathLst>
              <a:path w="1270" h="537210">
                <a:moveTo>
                  <a:pt x="602" y="-7622"/>
                </a:moveTo>
                <a:lnTo>
                  <a:pt x="602" y="544805"/>
                </a:lnTo>
              </a:path>
            </a:pathLst>
          </a:custGeom>
          <a:ln w="16450">
            <a:solidFill>
              <a:srgbClr val="313131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3" name="object 10">
            <a:extLst>
              <a:ext uri="{FF2B5EF4-FFF2-40B4-BE49-F238E27FC236}">
                <a16:creationId xmlns:a16="http://schemas.microsoft.com/office/drawing/2014/main" id="{0DE8735D-5853-43DC-8439-7E0AC65EEBCB}"/>
              </a:ext>
            </a:extLst>
          </p:cNvPr>
          <p:cNvSpPr/>
          <p:nvPr/>
        </p:nvSpPr>
        <p:spPr>
          <a:xfrm>
            <a:off x="6067335" y="2578816"/>
            <a:ext cx="83845" cy="1219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8E0168A2-02C4-4C44-95B5-A5A7787F9421}"/>
              </a:ext>
            </a:extLst>
          </p:cNvPr>
          <p:cNvSpPr/>
          <p:nvPr/>
        </p:nvSpPr>
        <p:spPr>
          <a:xfrm>
            <a:off x="4756103" y="3325529"/>
            <a:ext cx="1356995" cy="615315"/>
          </a:xfrm>
          <a:custGeom>
            <a:avLst/>
            <a:gdLst/>
            <a:ahLst/>
            <a:cxnLst/>
            <a:rect l="l" t="t" r="r" b="b"/>
            <a:pathLst>
              <a:path w="1356995" h="615314">
                <a:moveTo>
                  <a:pt x="1356966" y="0"/>
                </a:moveTo>
                <a:lnTo>
                  <a:pt x="1356966" y="307537"/>
                </a:lnTo>
                <a:lnTo>
                  <a:pt x="0" y="307537"/>
                </a:lnTo>
                <a:lnTo>
                  <a:pt x="0" y="615075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E9836959-7A1F-448D-8506-CD0F242677F8}"/>
              </a:ext>
            </a:extLst>
          </p:cNvPr>
          <p:cNvSpPr/>
          <p:nvPr/>
        </p:nvSpPr>
        <p:spPr>
          <a:xfrm>
            <a:off x="4710369" y="3811025"/>
            <a:ext cx="83845" cy="121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6" name="object 13">
            <a:extLst>
              <a:ext uri="{FF2B5EF4-FFF2-40B4-BE49-F238E27FC236}">
                <a16:creationId xmlns:a16="http://schemas.microsoft.com/office/drawing/2014/main" id="{66611ACD-6F81-40BF-A333-F51E83EC42D0}"/>
              </a:ext>
            </a:extLst>
          </p:cNvPr>
          <p:cNvSpPr txBox="1"/>
          <p:nvPr/>
        </p:nvSpPr>
        <p:spPr>
          <a:xfrm>
            <a:off x="6165758" y="2430991"/>
            <a:ext cx="582295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65">
                <a:solidFill>
                  <a:schemeClr val="bg1"/>
                </a:solidFill>
                <a:latin typeface="微软雅黑"/>
                <a:cs typeface="微软雅黑"/>
              </a:rPr>
              <a:t>U</a:t>
            </a:r>
            <a:r>
              <a:rPr sz="1150" b="1" spc="10">
                <a:solidFill>
                  <a:schemeClr val="bg1"/>
                </a:solidFill>
                <a:latin typeface="微软雅黑"/>
                <a:cs typeface="微软雅黑"/>
              </a:rPr>
              <a:t>pd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a</a:t>
            </a:r>
            <a:r>
              <a:rPr sz="1150" b="1" spc="60">
                <a:solidFill>
                  <a:schemeClr val="bg1"/>
                </a:solidFill>
                <a:latin typeface="微软雅黑"/>
                <a:cs typeface="微软雅黑"/>
              </a:rPr>
              <a:t>t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135185A6-681C-4404-80FD-71565D9F0B0E}"/>
              </a:ext>
            </a:extLst>
          </p:cNvPr>
          <p:cNvSpPr txBox="1"/>
          <p:nvPr/>
        </p:nvSpPr>
        <p:spPr>
          <a:xfrm>
            <a:off x="4896975" y="3656440"/>
            <a:ext cx="1049655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5">
                <a:solidFill>
                  <a:schemeClr val="bg1"/>
                </a:solidFill>
                <a:latin typeface="微软雅黑"/>
                <a:cs typeface="微软雅黑"/>
              </a:rPr>
              <a:t>Configuration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A709EDB0-0270-4343-BD84-4F8852797525}"/>
              </a:ext>
            </a:extLst>
          </p:cNvPr>
          <p:cNvSpPr txBox="1"/>
          <p:nvPr/>
        </p:nvSpPr>
        <p:spPr>
          <a:xfrm>
            <a:off x="2868512" y="2034263"/>
            <a:ext cx="579120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R</a:t>
            </a:r>
            <a:r>
              <a:rPr sz="1150" b="1" spc="45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r>
              <a:rPr sz="1150" b="1" spc="-25">
                <a:solidFill>
                  <a:schemeClr val="bg1"/>
                </a:solidFill>
                <a:latin typeface="微软雅黑"/>
                <a:cs typeface="微软雅黑"/>
              </a:rPr>
              <a:t>w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ard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79" name="object 16">
            <a:extLst>
              <a:ext uri="{FF2B5EF4-FFF2-40B4-BE49-F238E27FC236}">
                <a16:creationId xmlns:a16="http://schemas.microsoft.com/office/drawing/2014/main" id="{EAE415BA-108A-4A8A-8A60-8B8647D43C6B}"/>
              </a:ext>
            </a:extLst>
          </p:cNvPr>
          <p:cNvSpPr txBox="1"/>
          <p:nvPr/>
        </p:nvSpPr>
        <p:spPr>
          <a:xfrm>
            <a:off x="4997496" y="4193909"/>
            <a:ext cx="678180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R</a:t>
            </a:r>
            <a:r>
              <a:rPr sz="1150" b="1" spc="45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r>
              <a:rPr sz="1150" b="1" spc="30">
                <a:solidFill>
                  <a:schemeClr val="bg1"/>
                </a:solidFill>
                <a:latin typeface="微软雅黑"/>
                <a:cs typeface="微软雅黑"/>
              </a:rPr>
              <a:t>s</a:t>
            </a:r>
            <a:r>
              <a:rPr sz="1150" b="1" spc="10">
                <a:solidFill>
                  <a:schemeClr val="bg1"/>
                </a:solidFill>
                <a:latin typeface="微软雅黑"/>
                <a:cs typeface="微软雅黑"/>
              </a:rPr>
              <a:t>p</a:t>
            </a:r>
            <a:r>
              <a:rPr sz="1150" b="1" spc="20">
                <a:solidFill>
                  <a:schemeClr val="bg1"/>
                </a:solidFill>
                <a:latin typeface="微软雅黑"/>
                <a:cs typeface="微软雅黑"/>
              </a:rPr>
              <a:t>o</a:t>
            </a: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n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d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63240222-EA7C-47A4-B63A-799358D46C4F}"/>
              </a:ext>
            </a:extLst>
          </p:cNvPr>
          <p:cNvSpPr txBox="1"/>
          <p:nvPr/>
        </p:nvSpPr>
        <p:spPr>
          <a:xfrm>
            <a:off x="3667732" y="2730437"/>
            <a:ext cx="956944" cy="573405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vert="horz" wrap="square" lIns="0" tIns="635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05740">
              <a:lnSpc>
                <a:spcPct val="100000"/>
              </a:lnSpc>
            </a:pPr>
            <a:r>
              <a:rPr sz="1150" b="1">
                <a:solidFill>
                  <a:schemeClr val="bg1"/>
                </a:solidFill>
                <a:latin typeface="微软雅黑"/>
                <a:cs typeface="微软雅黑"/>
              </a:rPr>
              <a:t>Profiler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81" name="object 18">
            <a:extLst>
              <a:ext uri="{FF2B5EF4-FFF2-40B4-BE49-F238E27FC236}">
                <a16:creationId xmlns:a16="http://schemas.microsoft.com/office/drawing/2014/main" id="{A7FC9536-9149-4BFA-9BBB-708FC08AD959}"/>
              </a:ext>
            </a:extLst>
          </p:cNvPr>
          <p:cNvSpPr/>
          <p:nvPr/>
        </p:nvSpPr>
        <p:spPr>
          <a:xfrm>
            <a:off x="4143723" y="2166197"/>
            <a:ext cx="2540" cy="567690"/>
          </a:xfrm>
          <a:custGeom>
            <a:avLst/>
            <a:gdLst/>
            <a:ahLst/>
            <a:cxnLst/>
            <a:rect l="l" t="t" r="r" b="b"/>
            <a:pathLst>
              <a:path w="2539" h="567689">
                <a:moveTo>
                  <a:pt x="1163" y="-7622"/>
                </a:moveTo>
                <a:lnTo>
                  <a:pt x="1163" y="574852"/>
                </a:lnTo>
              </a:path>
            </a:pathLst>
          </a:custGeom>
          <a:ln w="17571">
            <a:solidFill>
              <a:schemeClr val="bg1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82" name="object 19">
            <a:extLst>
              <a:ext uri="{FF2B5EF4-FFF2-40B4-BE49-F238E27FC236}">
                <a16:creationId xmlns:a16="http://schemas.microsoft.com/office/drawing/2014/main" id="{432C17E9-0D2C-46F2-BB94-8DA6E50E5AB9}"/>
              </a:ext>
            </a:extLst>
          </p:cNvPr>
          <p:cNvSpPr/>
          <p:nvPr/>
        </p:nvSpPr>
        <p:spPr>
          <a:xfrm>
            <a:off x="4105611" y="2192869"/>
            <a:ext cx="83845" cy="121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83" name="object 20">
            <a:extLst>
              <a:ext uri="{FF2B5EF4-FFF2-40B4-BE49-F238E27FC236}">
                <a16:creationId xmlns:a16="http://schemas.microsoft.com/office/drawing/2014/main" id="{E4B015BB-5DCE-4AE0-B9C6-64E8B6018F9E}"/>
              </a:ext>
            </a:extLst>
          </p:cNvPr>
          <p:cNvSpPr/>
          <p:nvPr/>
        </p:nvSpPr>
        <p:spPr>
          <a:xfrm>
            <a:off x="3368461" y="3933488"/>
            <a:ext cx="1555750" cy="534035"/>
          </a:xfrm>
          <a:custGeom>
            <a:avLst/>
            <a:gdLst/>
            <a:ahLst/>
            <a:cxnLst/>
            <a:rect l="l" t="t" r="r" b="b"/>
            <a:pathLst>
              <a:path w="1555750" h="534035">
                <a:moveTo>
                  <a:pt x="0" y="0"/>
                </a:moveTo>
                <a:lnTo>
                  <a:pt x="1555178" y="0"/>
                </a:lnTo>
                <a:lnTo>
                  <a:pt x="1555178" y="533736"/>
                </a:lnTo>
                <a:lnTo>
                  <a:pt x="0" y="5337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84" name="object 21">
            <a:extLst>
              <a:ext uri="{FF2B5EF4-FFF2-40B4-BE49-F238E27FC236}">
                <a16:creationId xmlns:a16="http://schemas.microsoft.com/office/drawing/2014/main" id="{79B6044B-4606-4B15-86BB-C2D72DD9FD9A}"/>
              </a:ext>
            </a:extLst>
          </p:cNvPr>
          <p:cNvSpPr txBox="1"/>
          <p:nvPr/>
        </p:nvSpPr>
        <p:spPr>
          <a:xfrm>
            <a:off x="3368461" y="3933488"/>
            <a:ext cx="1555750" cy="534035"/>
          </a:xfrm>
          <a:prstGeom prst="rect">
            <a:avLst/>
          </a:prstGeom>
          <a:noFill/>
          <a:ln w="15244">
            <a:solidFill>
              <a:srgbClr val="31313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5730">
              <a:lnSpc>
                <a:spcPts val="1370"/>
              </a:lnSpc>
            </a:pPr>
            <a:r>
              <a:rPr sz="1150" b="1" spc="-15" dirty="0">
                <a:solidFill>
                  <a:schemeClr val="bg1"/>
                </a:solidFill>
                <a:latin typeface="微软雅黑"/>
                <a:cs typeface="微软雅黑"/>
              </a:rPr>
              <a:t>Machine</a:t>
            </a:r>
            <a:r>
              <a:rPr sz="1150" b="1" spc="45" dirty="0">
                <a:solidFill>
                  <a:schemeClr val="bg1"/>
                </a:solidFill>
                <a:latin typeface="微软雅黑"/>
                <a:cs typeface="微软雅黑"/>
              </a:rPr>
              <a:t> </a:t>
            </a:r>
            <a:r>
              <a:rPr sz="1150" b="1" spc="-5" dirty="0">
                <a:solidFill>
                  <a:schemeClr val="bg1"/>
                </a:solidFill>
                <a:latin typeface="微软雅黑"/>
                <a:cs typeface="微软雅黑"/>
              </a:rPr>
              <a:t>Learning</a:t>
            </a:r>
            <a:endParaRPr sz="1150" dirty="0">
              <a:solidFill>
                <a:schemeClr val="bg1"/>
              </a:solidFill>
              <a:latin typeface="微软雅黑"/>
              <a:cs typeface="微软雅黑"/>
            </a:endParaRPr>
          </a:p>
          <a:p>
            <a:pPr marL="502920" marR="490855" algn="ctr">
              <a:lnSpc>
                <a:spcPct val="104400"/>
              </a:lnSpc>
            </a:pPr>
            <a:r>
              <a:rPr sz="1150" b="1" spc="20" dirty="0">
                <a:solidFill>
                  <a:schemeClr val="bg1"/>
                </a:solidFill>
                <a:latin typeface="微软雅黑"/>
                <a:cs typeface="微软雅黑"/>
              </a:rPr>
              <a:t>S</a:t>
            </a:r>
            <a:r>
              <a:rPr sz="1150" b="1" spc="45" dirty="0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r>
              <a:rPr sz="1150" b="1" spc="-10" dirty="0">
                <a:solidFill>
                  <a:schemeClr val="bg1"/>
                </a:solidFill>
                <a:latin typeface="微软雅黑"/>
                <a:cs typeface="微软雅黑"/>
              </a:rPr>
              <a:t>rv</a:t>
            </a:r>
            <a:r>
              <a:rPr sz="1150" b="1" spc="-45" dirty="0">
                <a:solidFill>
                  <a:schemeClr val="bg1"/>
                </a:solidFill>
                <a:latin typeface="微软雅黑"/>
                <a:cs typeface="微软雅黑"/>
              </a:rPr>
              <a:t>i</a:t>
            </a:r>
            <a:r>
              <a:rPr sz="1150" b="1" spc="-30" dirty="0">
                <a:solidFill>
                  <a:schemeClr val="bg1"/>
                </a:solidFill>
                <a:latin typeface="微软雅黑"/>
                <a:cs typeface="微软雅黑"/>
              </a:rPr>
              <a:t>n</a:t>
            </a:r>
            <a:r>
              <a:rPr sz="1150" b="1" spc="-5" dirty="0">
                <a:solidFill>
                  <a:schemeClr val="bg1"/>
                </a:solidFill>
                <a:latin typeface="微软雅黑"/>
                <a:cs typeface="微软雅黑"/>
              </a:rPr>
              <a:t>g  </a:t>
            </a:r>
            <a:r>
              <a:rPr sz="1150" b="1" spc="15" dirty="0">
                <a:solidFill>
                  <a:schemeClr val="bg1"/>
                </a:solidFill>
                <a:latin typeface="微软雅黑"/>
                <a:cs typeface="微软雅黑"/>
              </a:rPr>
              <a:t>Server</a:t>
            </a:r>
            <a:endParaRPr sz="1150" dirty="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85" name="object 22">
            <a:extLst>
              <a:ext uri="{FF2B5EF4-FFF2-40B4-BE49-F238E27FC236}">
                <a16:creationId xmlns:a16="http://schemas.microsoft.com/office/drawing/2014/main" id="{C4828CF4-A56E-4DEF-A448-803E103CD074}"/>
              </a:ext>
            </a:extLst>
          </p:cNvPr>
          <p:cNvSpPr/>
          <p:nvPr/>
        </p:nvSpPr>
        <p:spPr>
          <a:xfrm>
            <a:off x="5844028" y="3933488"/>
            <a:ext cx="1002665" cy="534035"/>
          </a:xfrm>
          <a:custGeom>
            <a:avLst/>
            <a:gdLst/>
            <a:ahLst/>
            <a:cxnLst/>
            <a:rect l="l" t="t" r="r" b="b"/>
            <a:pathLst>
              <a:path w="1002664" h="534035">
                <a:moveTo>
                  <a:pt x="0" y="0"/>
                </a:moveTo>
                <a:lnTo>
                  <a:pt x="1002494" y="0"/>
                </a:lnTo>
                <a:lnTo>
                  <a:pt x="1002494" y="533736"/>
                </a:lnTo>
                <a:lnTo>
                  <a:pt x="0" y="53373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86" name="object 23">
            <a:extLst>
              <a:ext uri="{FF2B5EF4-FFF2-40B4-BE49-F238E27FC236}">
                <a16:creationId xmlns:a16="http://schemas.microsoft.com/office/drawing/2014/main" id="{45B28E63-EDC1-4158-82CF-C4748D2D6628}"/>
              </a:ext>
            </a:extLst>
          </p:cNvPr>
          <p:cNvSpPr txBox="1"/>
          <p:nvPr/>
        </p:nvSpPr>
        <p:spPr>
          <a:xfrm>
            <a:off x="5844028" y="3933488"/>
            <a:ext cx="1002665" cy="368049"/>
          </a:xfrm>
          <a:prstGeom prst="rect">
            <a:avLst/>
          </a:prstGeom>
          <a:noFill/>
          <a:ln w="15244">
            <a:solidFill>
              <a:srgbClr val="313131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51460">
              <a:lnSpc>
                <a:spcPct val="100000"/>
              </a:lnSpc>
            </a:pPr>
            <a:r>
              <a:rPr sz="1150" b="1" spc="-5" dirty="0">
                <a:solidFill>
                  <a:schemeClr val="bg1"/>
                </a:solidFill>
                <a:latin typeface="微软雅黑"/>
                <a:cs typeface="微软雅黑"/>
              </a:rPr>
              <a:t>Clients</a:t>
            </a:r>
            <a:endParaRPr sz="1150" dirty="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87" name="object 24">
            <a:extLst>
              <a:ext uri="{FF2B5EF4-FFF2-40B4-BE49-F238E27FC236}">
                <a16:creationId xmlns:a16="http://schemas.microsoft.com/office/drawing/2014/main" id="{542EF3AF-115B-451B-9BE1-CCBE8311892E}"/>
              </a:ext>
            </a:extLst>
          </p:cNvPr>
          <p:cNvSpPr/>
          <p:nvPr/>
        </p:nvSpPr>
        <p:spPr>
          <a:xfrm>
            <a:off x="4911729" y="4128683"/>
            <a:ext cx="934719" cy="0"/>
          </a:xfrm>
          <a:custGeom>
            <a:avLst/>
            <a:gdLst/>
            <a:ahLst/>
            <a:cxnLst/>
            <a:rect l="l" t="t" r="r" b="b"/>
            <a:pathLst>
              <a:path w="934720">
                <a:moveTo>
                  <a:pt x="934431" y="0"/>
                </a:moveTo>
                <a:lnTo>
                  <a:pt x="467215" y="0"/>
                </a:lnTo>
                <a:lnTo>
                  <a:pt x="0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88" name="object 25">
            <a:extLst>
              <a:ext uri="{FF2B5EF4-FFF2-40B4-BE49-F238E27FC236}">
                <a16:creationId xmlns:a16="http://schemas.microsoft.com/office/drawing/2014/main" id="{847DFC75-24FB-4F64-B8F7-6D4550FC17DE}"/>
              </a:ext>
            </a:extLst>
          </p:cNvPr>
          <p:cNvSpPr/>
          <p:nvPr/>
        </p:nvSpPr>
        <p:spPr>
          <a:xfrm>
            <a:off x="4919352" y="4082949"/>
            <a:ext cx="121957" cy="838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89" name="object 26">
            <a:extLst>
              <a:ext uri="{FF2B5EF4-FFF2-40B4-BE49-F238E27FC236}">
                <a16:creationId xmlns:a16="http://schemas.microsoft.com/office/drawing/2014/main" id="{FBAF573A-0624-48E0-AEF4-50AE7C2AA49D}"/>
              </a:ext>
            </a:extLst>
          </p:cNvPr>
          <p:cNvSpPr/>
          <p:nvPr/>
        </p:nvSpPr>
        <p:spPr>
          <a:xfrm>
            <a:off x="4923639" y="4200356"/>
            <a:ext cx="920750" cy="0"/>
          </a:xfrm>
          <a:custGeom>
            <a:avLst/>
            <a:gdLst/>
            <a:ahLst/>
            <a:cxnLst/>
            <a:rect l="l" t="t" r="r" b="b"/>
            <a:pathLst>
              <a:path w="920750">
                <a:moveTo>
                  <a:pt x="0" y="0"/>
                </a:moveTo>
                <a:lnTo>
                  <a:pt x="460194" y="0"/>
                </a:lnTo>
                <a:lnTo>
                  <a:pt x="920389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0" name="object 27">
            <a:extLst>
              <a:ext uri="{FF2B5EF4-FFF2-40B4-BE49-F238E27FC236}">
                <a16:creationId xmlns:a16="http://schemas.microsoft.com/office/drawing/2014/main" id="{D4E54DA7-8B8B-46A2-BA11-86C78470D491}"/>
              </a:ext>
            </a:extLst>
          </p:cNvPr>
          <p:cNvSpPr/>
          <p:nvPr/>
        </p:nvSpPr>
        <p:spPr>
          <a:xfrm>
            <a:off x="5714448" y="4162244"/>
            <a:ext cx="121957" cy="83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1" name="object 28">
            <a:extLst>
              <a:ext uri="{FF2B5EF4-FFF2-40B4-BE49-F238E27FC236}">
                <a16:creationId xmlns:a16="http://schemas.microsoft.com/office/drawing/2014/main" id="{E14EC560-1FA5-4565-B2E6-26AA764E33DB}"/>
              </a:ext>
            </a:extLst>
          </p:cNvPr>
          <p:cNvSpPr/>
          <p:nvPr/>
        </p:nvSpPr>
        <p:spPr>
          <a:xfrm>
            <a:off x="4146050" y="3294148"/>
            <a:ext cx="0" cy="652145"/>
          </a:xfrm>
          <a:custGeom>
            <a:avLst/>
            <a:gdLst/>
            <a:ahLst/>
            <a:cxnLst/>
            <a:rect l="l" t="t" r="r" b="b"/>
            <a:pathLst>
              <a:path h="652145">
                <a:moveTo>
                  <a:pt x="0" y="652040"/>
                </a:moveTo>
                <a:lnTo>
                  <a:pt x="0" y="326020"/>
                </a:lnTo>
                <a:lnTo>
                  <a:pt x="0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2" name="object 29">
            <a:extLst>
              <a:ext uri="{FF2B5EF4-FFF2-40B4-BE49-F238E27FC236}">
                <a16:creationId xmlns:a16="http://schemas.microsoft.com/office/drawing/2014/main" id="{EB8C15D8-C232-4A69-9DB1-711EDE07D22A}"/>
              </a:ext>
            </a:extLst>
          </p:cNvPr>
          <p:cNvSpPr/>
          <p:nvPr/>
        </p:nvSpPr>
        <p:spPr>
          <a:xfrm>
            <a:off x="4107938" y="3308120"/>
            <a:ext cx="83845" cy="1219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3" name="object 30">
            <a:extLst>
              <a:ext uri="{FF2B5EF4-FFF2-40B4-BE49-F238E27FC236}">
                <a16:creationId xmlns:a16="http://schemas.microsoft.com/office/drawing/2014/main" id="{B27BA9F4-D2AD-4884-8912-FDC008B4C2F2}"/>
              </a:ext>
            </a:extLst>
          </p:cNvPr>
          <p:cNvSpPr/>
          <p:nvPr/>
        </p:nvSpPr>
        <p:spPr>
          <a:xfrm>
            <a:off x="4624368" y="3016963"/>
            <a:ext cx="902335" cy="0"/>
          </a:xfrm>
          <a:custGeom>
            <a:avLst/>
            <a:gdLst/>
            <a:ahLst/>
            <a:cxnLst/>
            <a:rect l="l" t="t" r="r" b="b"/>
            <a:pathLst>
              <a:path w="902335">
                <a:moveTo>
                  <a:pt x="0" y="0"/>
                </a:moveTo>
                <a:lnTo>
                  <a:pt x="451068" y="0"/>
                </a:lnTo>
                <a:lnTo>
                  <a:pt x="902136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4" name="object 31">
            <a:extLst>
              <a:ext uri="{FF2B5EF4-FFF2-40B4-BE49-F238E27FC236}">
                <a16:creationId xmlns:a16="http://schemas.microsoft.com/office/drawing/2014/main" id="{FF2EADA1-80EF-49C0-AA9B-00EBEEAFF12F}"/>
              </a:ext>
            </a:extLst>
          </p:cNvPr>
          <p:cNvSpPr/>
          <p:nvPr/>
        </p:nvSpPr>
        <p:spPr>
          <a:xfrm>
            <a:off x="5396924" y="2978851"/>
            <a:ext cx="121957" cy="838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5" name="object 32">
            <a:extLst>
              <a:ext uri="{FF2B5EF4-FFF2-40B4-BE49-F238E27FC236}">
                <a16:creationId xmlns:a16="http://schemas.microsoft.com/office/drawing/2014/main" id="{54284AE9-C39D-4579-8BB6-922877BA7A10}"/>
              </a:ext>
            </a:extLst>
          </p:cNvPr>
          <p:cNvSpPr/>
          <p:nvPr/>
        </p:nvSpPr>
        <p:spPr>
          <a:xfrm>
            <a:off x="2838965" y="3016963"/>
            <a:ext cx="829310" cy="0"/>
          </a:xfrm>
          <a:custGeom>
            <a:avLst/>
            <a:gdLst/>
            <a:ahLst/>
            <a:cxnLst/>
            <a:rect l="l" t="t" r="r" b="b"/>
            <a:pathLst>
              <a:path w="829310">
                <a:moveTo>
                  <a:pt x="828766" y="0"/>
                </a:moveTo>
                <a:lnTo>
                  <a:pt x="414383" y="0"/>
                </a:lnTo>
                <a:lnTo>
                  <a:pt x="0" y="0"/>
                </a:lnTo>
              </a:path>
            </a:pathLst>
          </a:custGeom>
          <a:ln w="15244">
            <a:solidFill>
              <a:srgbClr val="313131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6" name="object 33">
            <a:extLst>
              <a:ext uri="{FF2B5EF4-FFF2-40B4-BE49-F238E27FC236}">
                <a16:creationId xmlns:a16="http://schemas.microsoft.com/office/drawing/2014/main" id="{DE4A34A3-8230-4742-9312-C582A06C5B1E}"/>
              </a:ext>
            </a:extLst>
          </p:cNvPr>
          <p:cNvSpPr/>
          <p:nvPr/>
        </p:nvSpPr>
        <p:spPr>
          <a:xfrm>
            <a:off x="2846588" y="2971228"/>
            <a:ext cx="121957" cy="838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7" name="object 34">
            <a:extLst>
              <a:ext uri="{FF2B5EF4-FFF2-40B4-BE49-F238E27FC236}">
                <a16:creationId xmlns:a16="http://schemas.microsoft.com/office/drawing/2014/main" id="{43B78934-1BAE-48D6-A421-9D5A3E76A70D}"/>
              </a:ext>
            </a:extLst>
          </p:cNvPr>
          <p:cNvSpPr txBox="1"/>
          <p:nvPr/>
        </p:nvSpPr>
        <p:spPr>
          <a:xfrm>
            <a:off x="4868531" y="2783638"/>
            <a:ext cx="388620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25">
                <a:solidFill>
                  <a:schemeClr val="bg1"/>
                </a:solidFill>
                <a:latin typeface="微软雅黑"/>
                <a:cs typeface="微软雅黑"/>
              </a:rPr>
              <a:t>L</a:t>
            </a:r>
            <a:r>
              <a:rPr sz="1150" b="1" spc="20">
                <a:solidFill>
                  <a:schemeClr val="bg1"/>
                </a:solidFill>
                <a:latin typeface="微软雅黑"/>
                <a:cs typeface="微软雅黑"/>
              </a:rPr>
              <a:t>o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ad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98" name="object 35">
            <a:extLst>
              <a:ext uri="{FF2B5EF4-FFF2-40B4-BE49-F238E27FC236}">
                <a16:creationId xmlns:a16="http://schemas.microsoft.com/office/drawing/2014/main" id="{69FDA2CE-587B-4A31-9A25-B05C999450F4}"/>
              </a:ext>
            </a:extLst>
          </p:cNvPr>
          <p:cNvSpPr/>
          <p:nvPr/>
        </p:nvSpPr>
        <p:spPr>
          <a:xfrm>
            <a:off x="3905449" y="1673377"/>
            <a:ext cx="2418715" cy="635000"/>
          </a:xfrm>
          <a:custGeom>
            <a:avLst/>
            <a:gdLst/>
            <a:ahLst/>
            <a:cxnLst/>
            <a:rect l="l" t="t" r="r" b="b"/>
            <a:pathLst>
              <a:path w="2418715" h="635000">
                <a:moveTo>
                  <a:pt x="1209131" y="634765"/>
                </a:moveTo>
                <a:lnTo>
                  <a:pt x="1152471" y="634455"/>
                </a:lnTo>
                <a:lnTo>
                  <a:pt x="1095922" y="633525"/>
                </a:lnTo>
                <a:lnTo>
                  <a:pt x="1039595" y="631975"/>
                </a:lnTo>
                <a:lnTo>
                  <a:pt x="983599" y="629805"/>
                </a:lnTo>
                <a:lnTo>
                  <a:pt x="928047" y="627016"/>
                </a:lnTo>
                <a:lnTo>
                  <a:pt x="873048" y="623607"/>
                </a:lnTo>
                <a:lnTo>
                  <a:pt x="818713" y="619577"/>
                </a:lnTo>
                <a:lnTo>
                  <a:pt x="765153" y="614928"/>
                </a:lnTo>
                <a:lnTo>
                  <a:pt x="712478" y="609659"/>
                </a:lnTo>
                <a:lnTo>
                  <a:pt x="660800" y="603770"/>
                </a:lnTo>
                <a:lnTo>
                  <a:pt x="610229" y="597261"/>
                </a:lnTo>
                <a:lnTo>
                  <a:pt x="560876" y="590133"/>
                </a:lnTo>
                <a:lnTo>
                  <a:pt x="512851" y="582384"/>
                </a:lnTo>
                <a:lnTo>
                  <a:pt x="466265" y="574016"/>
                </a:lnTo>
                <a:lnTo>
                  <a:pt x="421229" y="565027"/>
                </a:lnTo>
                <a:lnTo>
                  <a:pt x="377853" y="555419"/>
                </a:lnTo>
                <a:lnTo>
                  <a:pt x="336248" y="545191"/>
                </a:lnTo>
                <a:lnTo>
                  <a:pt x="296526" y="534343"/>
                </a:lnTo>
                <a:lnTo>
                  <a:pt x="258796" y="522875"/>
                </a:lnTo>
                <a:lnTo>
                  <a:pt x="189756" y="498079"/>
                </a:lnTo>
                <a:lnTo>
                  <a:pt x="130016" y="470804"/>
                </a:lnTo>
                <a:lnTo>
                  <a:pt x="80459" y="441050"/>
                </a:lnTo>
                <a:lnTo>
                  <a:pt x="41973" y="408815"/>
                </a:lnTo>
                <a:lnTo>
                  <a:pt x="15442" y="374102"/>
                </a:lnTo>
                <a:lnTo>
                  <a:pt x="1752" y="336909"/>
                </a:lnTo>
                <a:lnTo>
                  <a:pt x="0" y="317382"/>
                </a:lnTo>
                <a:lnTo>
                  <a:pt x="1752" y="297856"/>
                </a:lnTo>
                <a:lnTo>
                  <a:pt x="15442" y="260662"/>
                </a:lnTo>
                <a:lnTo>
                  <a:pt x="41973" y="225949"/>
                </a:lnTo>
                <a:lnTo>
                  <a:pt x="80459" y="193714"/>
                </a:lnTo>
                <a:lnTo>
                  <a:pt x="130016" y="163960"/>
                </a:lnTo>
                <a:lnTo>
                  <a:pt x="189756" y="136685"/>
                </a:lnTo>
                <a:lnTo>
                  <a:pt x="258796" y="111889"/>
                </a:lnTo>
                <a:lnTo>
                  <a:pt x="296526" y="100421"/>
                </a:lnTo>
                <a:lnTo>
                  <a:pt x="336248" y="89573"/>
                </a:lnTo>
                <a:lnTo>
                  <a:pt x="377853" y="79345"/>
                </a:lnTo>
                <a:lnTo>
                  <a:pt x="421229" y="69737"/>
                </a:lnTo>
                <a:lnTo>
                  <a:pt x="466265" y="60749"/>
                </a:lnTo>
                <a:lnTo>
                  <a:pt x="512851" y="52380"/>
                </a:lnTo>
                <a:lnTo>
                  <a:pt x="560876" y="44631"/>
                </a:lnTo>
                <a:lnTo>
                  <a:pt x="610229" y="37503"/>
                </a:lnTo>
                <a:lnTo>
                  <a:pt x="660800" y="30994"/>
                </a:lnTo>
                <a:lnTo>
                  <a:pt x="712478" y="25105"/>
                </a:lnTo>
                <a:lnTo>
                  <a:pt x="765153" y="19836"/>
                </a:lnTo>
                <a:lnTo>
                  <a:pt x="818713" y="15187"/>
                </a:lnTo>
                <a:lnTo>
                  <a:pt x="873048" y="11157"/>
                </a:lnTo>
                <a:lnTo>
                  <a:pt x="928047" y="7748"/>
                </a:lnTo>
                <a:lnTo>
                  <a:pt x="983599" y="4959"/>
                </a:lnTo>
                <a:lnTo>
                  <a:pt x="1039595" y="2789"/>
                </a:lnTo>
                <a:lnTo>
                  <a:pt x="1095922" y="1239"/>
                </a:lnTo>
                <a:lnTo>
                  <a:pt x="1152471" y="309"/>
                </a:lnTo>
                <a:lnTo>
                  <a:pt x="1209131" y="0"/>
                </a:lnTo>
                <a:lnTo>
                  <a:pt x="1265790" y="309"/>
                </a:lnTo>
                <a:lnTo>
                  <a:pt x="1322339" y="1239"/>
                </a:lnTo>
                <a:lnTo>
                  <a:pt x="1378666" y="2789"/>
                </a:lnTo>
                <a:lnTo>
                  <a:pt x="1434662" y="4959"/>
                </a:lnTo>
                <a:lnTo>
                  <a:pt x="1490214" y="7748"/>
                </a:lnTo>
                <a:lnTo>
                  <a:pt x="1545214" y="11157"/>
                </a:lnTo>
                <a:lnTo>
                  <a:pt x="1599548" y="15187"/>
                </a:lnTo>
                <a:lnTo>
                  <a:pt x="1653108" y="19836"/>
                </a:lnTo>
                <a:lnTo>
                  <a:pt x="1705783" y="25105"/>
                </a:lnTo>
                <a:lnTo>
                  <a:pt x="1757461" y="30994"/>
                </a:lnTo>
                <a:lnTo>
                  <a:pt x="1808032" y="37503"/>
                </a:lnTo>
                <a:lnTo>
                  <a:pt x="1857385" y="44631"/>
                </a:lnTo>
                <a:lnTo>
                  <a:pt x="1905410" y="52380"/>
                </a:lnTo>
                <a:lnTo>
                  <a:pt x="1951996" y="60749"/>
                </a:lnTo>
                <a:lnTo>
                  <a:pt x="1997033" y="69737"/>
                </a:lnTo>
                <a:lnTo>
                  <a:pt x="2040408" y="79345"/>
                </a:lnTo>
                <a:lnTo>
                  <a:pt x="2082013" y="89573"/>
                </a:lnTo>
                <a:lnTo>
                  <a:pt x="2121735" y="100421"/>
                </a:lnTo>
                <a:lnTo>
                  <a:pt x="2159465" y="111889"/>
                </a:lnTo>
                <a:lnTo>
                  <a:pt x="2228505" y="136685"/>
                </a:lnTo>
                <a:lnTo>
                  <a:pt x="2288245" y="163960"/>
                </a:lnTo>
                <a:lnTo>
                  <a:pt x="2337802" y="193714"/>
                </a:lnTo>
                <a:lnTo>
                  <a:pt x="2376288" y="225949"/>
                </a:lnTo>
                <a:lnTo>
                  <a:pt x="2402819" y="260662"/>
                </a:lnTo>
                <a:lnTo>
                  <a:pt x="2416509" y="297856"/>
                </a:lnTo>
                <a:lnTo>
                  <a:pt x="2418262" y="317382"/>
                </a:lnTo>
                <a:lnTo>
                  <a:pt x="2416509" y="336909"/>
                </a:lnTo>
                <a:lnTo>
                  <a:pt x="2402819" y="374102"/>
                </a:lnTo>
                <a:lnTo>
                  <a:pt x="2376288" y="408815"/>
                </a:lnTo>
                <a:lnTo>
                  <a:pt x="2337802" y="441050"/>
                </a:lnTo>
                <a:lnTo>
                  <a:pt x="2288245" y="470804"/>
                </a:lnTo>
                <a:lnTo>
                  <a:pt x="2228505" y="498079"/>
                </a:lnTo>
                <a:lnTo>
                  <a:pt x="2159465" y="522875"/>
                </a:lnTo>
                <a:lnTo>
                  <a:pt x="2121735" y="534343"/>
                </a:lnTo>
                <a:lnTo>
                  <a:pt x="2082013" y="545191"/>
                </a:lnTo>
                <a:lnTo>
                  <a:pt x="2040408" y="555419"/>
                </a:lnTo>
                <a:lnTo>
                  <a:pt x="1997033" y="565027"/>
                </a:lnTo>
                <a:lnTo>
                  <a:pt x="1951996" y="574016"/>
                </a:lnTo>
                <a:lnTo>
                  <a:pt x="1905410" y="582384"/>
                </a:lnTo>
                <a:lnTo>
                  <a:pt x="1857385" y="590133"/>
                </a:lnTo>
                <a:lnTo>
                  <a:pt x="1808032" y="597261"/>
                </a:lnTo>
                <a:lnTo>
                  <a:pt x="1757461" y="603770"/>
                </a:lnTo>
                <a:lnTo>
                  <a:pt x="1705783" y="609659"/>
                </a:lnTo>
                <a:lnTo>
                  <a:pt x="1653108" y="614928"/>
                </a:lnTo>
                <a:lnTo>
                  <a:pt x="1599548" y="619577"/>
                </a:lnTo>
                <a:lnTo>
                  <a:pt x="1545214" y="623607"/>
                </a:lnTo>
                <a:lnTo>
                  <a:pt x="1490214" y="627016"/>
                </a:lnTo>
                <a:lnTo>
                  <a:pt x="1434662" y="629805"/>
                </a:lnTo>
                <a:lnTo>
                  <a:pt x="1378666" y="631975"/>
                </a:lnTo>
                <a:lnTo>
                  <a:pt x="1322339" y="633525"/>
                </a:lnTo>
                <a:lnTo>
                  <a:pt x="1265790" y="634455"/>
                </a:lnTo>
                <a:lnTo>
                  <a:pt x="1209131" y="6347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9" name="object 36">
            <a:extLst>
              <a:ext uri="{FF2B5EF4-FFF2-40B4-BE49-F238E27FC236}">
                <a16:creationId xmlns:a16="http://schemas.microsoft.com/office/drawing/2014/main" id="{BB87F675-F21C-491C-9767-D8F1A122D92D}"/>
              </a:ext>
            </a:extLst>
          </p:cNvPr>
          <p:cNvSpPr/>
          <p:nvPr/>
        </p:nvSpPr>
        <p:spPr>
          <a:xfrm>
            <a:off x="3905449" y="1673377"/>
            <a:ext cx="2418715" cy="635000"/>
          </a:xfrm>
          <a:custGeom>
            <a:avLst/>
            <a:gdLst/>
            <a:ahLst/>
            <a:cxnLst/>
            <a:rect l="l" t="t" r="r" b="b"/>
            <a:pathLst>
              <a:path w="2418715" h="635000">
                <a:moveTo>
                  <a:pt x="0" y="317382"/>
                </a:moveTo>
                <a:lnTo>
                  <a:pt x="6937" y="278949"/>
                </a:lnTo>
                <a:lnTo>
                  <a:pt x="27158" y="242996"/>
                </a:lnTo>
                <a:lnTo>
                  <a:pt x="59777" y="209522"/>
                </a:lnTo>
                <a:lnTo>
                  <a:pt x="103909" y="178527"/>
                </a:lnTo>
                <a:lnTo>
                  <a:pt x="158668" y="150012"/>
                </a:lnTo>
                <a:lnTo>
                  <a:pt x="223169" y="123977"/>
                </a:lnTo>
                <a:lnTo>
                  <a:pt x="296526" y="100421"/>
                </a:lnTo>
                <a:lnTo>
                  <a:pt x="336248" y="89573"/>
                </a:lnTo>
                <a:lnTo>
                  <a:pt x="377853" y="79345"/>
                </a:lnTo>
                <a:lnTo>
                  <a:pt x="421229" y="69737"/>
                </a:lnTo>
                <a:lnTo>
                  <a:pt x="466265" y="60749"/>
                </a:lnTo>
                <a:lnTo>
                  <a:pt x="512851" y="52380"/>
                </a:lnTo>
                <a:lnTo>
                  <a:pt x="560876" y="44631"/>
                </a:lnTo>
                <a:lnTo>
                  <a:pt x="610229" y="37503"/>
                </a:lnTo>
                <a:lnTo>
                  <a:pt x="660800" y="30994"/>
                </a:lnTo>
                <a:lnTo>
                  <a:pt x="712478" y="25105"/>
                </a:lnTo>
                <a:lnTo>
                  <a:pt x="765153" y="19836"/>
                </a:lnTo>
                <a:lnTo>
                  <a:pt x="818713" y="15187"/>
                </a:lnTo>
                <a:lnTo>
                  <a:pt x="873048" y="11157"/>
                </a:lnTo>
                <a:lnTo>
                  <a:pt x="928047" y="7748"/>
                </a:lnTo>
                <a:lnTo>
                  <a:pt x="983599" y="4959"/>
                </a:lnTo>
                <a:lnTo>
                  <a:pt x="1039595" y="2789"/>
                </a:lnTo>
                <a:lnTo>
                  <a:pt x="1095922" y="1239"/>
                </a:lnTo>
                <a:lnTo>
                  <a:pt x="1152471" y="309"/>
                </a:lnTo>
                <a:lnTo>
                  <a:pt x="1209131" y="0"/>
                </a:lnTo>
                <a:lnTo>
                  <a:pt x="1265790" y="309"/>
                </a:lnTo>
                <a:lnTo>
                  <a:pt x="1322339" y="1239"/>
                </a:lnTo>
                <a:lnTo>
                  <a:pt x="1378666" y="2789"/>
                </a:lnTo>
                <a:lnTo>
                  <a:pt x="1434662" y="4959"/>
                </a:lnTo>
                <a:lnTo>
                  <a:pt x="1490214" y="7748"/>
                </a:lnTo>
                <a:lnTo>
                  <a:pt x="1545213" y="11157"/>
                </a:lnTo>
                <a:lnTo>
                  <a:pt x="1599548" y="15187"/>
                </a:lnTo>
                <a:lnTo>
                  <a:pt x="1653108" y="19836"/>
                </a:lnTo>
                <a:lnTo>
                  <a:pt x="1705783" y="25105"/>
                </a:lnTo>
                <a:lnTo>
                  <a:pt x="1757461" y="30994"/>
                </a:lnTo>
                <a:lnTo>
                  <a:pt x="1808032" y="37503"/>
                </a:lnTo>
                <a:lnTo>
                  <a:pt x="1857385" y="44631"/>
                </a:lnTo>
                <a:lnTo>
                  <a:pt x="1905410" y="52380"/>
                </a:lnTo>
                <a:lnTo>
                  <a:pt x="1951996" y="60749"/>
                </a:lnTo>
                <a:lnTo>
                  <a:pt x="1997032" y="69737"/>
                </a:lnTo>
                <a:lnTo>
                  <a:pt x="2040408" y="79345"/>
                </a:lnTo>
                <a:lnTo>
                  <a:pt x="2082013" y="89573"/>
                </a:lnTo>
                <a:lnTo>
                  <a:pt x="2121735" y="100421"/>
                </a:lnTo>
                <a:lnTo>
                  <a:pt x="2159465" y="111889"/>
                </a:lnTo>
                <a:lnTo>
                  <a:pt x="2228505" y="136685"/>
                </a:lnTo>
                <a:lnTo>
                  <a:pt x="2288245" y="163960"/>
                </a:lnTo>
                <a:lnTo>
                  <a:pt x="2337802" y="193714"/>
                </a:lnTo>
                <a:lnTo>
                  <a:pt x="2376288" y="225949"/>
                </a:lnTo>
                <a:lnTo>
                  <a:pt x="2402819" y="260662"/>
                </a:lnTo>
                <a:lnTo>
                  <a:pt x="2416509" y="297856"/>
                </a:lnTo>
                <a:lnTo>
                  <a:pt x="2418262" y="317382"/>
                </a:lnTo>
                <a:lnTo>
                  <a:pt x="2416509" y="336908"/>
                </a:lnTo>
                <a:lnTo>
                  <a:pt x="2402819" y="374102"/>
                </a:lnTo>
                <a:lnTo>
                  <a:pt x="2376288" y="408815"/>
                </a:lnTo>
                <a:lnTo>
                  <a:pt x="2337802" y="441050"/>
                </a:lnTo>
                <a:lnTo>
                  <a:pt x="2288245" y="470804"/>
                </a:lnTo>
                <a:lnTo>
                  <a:pt x="2228505" y="498079"/>
                </a:lnTo>
                <a:lnTo>
                  <a:pt x="2159465" y="522875"/>
                </a:lnTo>
                <a:lnTo>
                  <a:pt x="2121735" y="534343"/>
                </a:lnTo>
                <a:lnTo>
                  <a:pt x="2082013" y="545191"/>
                </a:lnTo>
                <a:lnTo>
                  <a:pt x="2040408" y="555419"/>
                </a:lnTo>
                <a:lnTo>
                  <a:pt x="1997032" y="565027"/>
                </a:lnTo>
                <a:lnTo>
                  <a:pt x="1951996" y="574016"/>
                </a:lnTo>
                <a:lnTo>
                  <a:pt x="1905410" y="582384"/>
                </a:lnTo>
                <a:lnTo>
                  <a:pt x="1857385" y="590133"/>
                </a:lnTo>
                <a:lnTo>
                  <a:pt x="1808032" y="597261"/>
                </a:lnTo>
                <a:lnTo>
                  <a:pt x="1757461" y="603770"/>
                </a:lnTo>
                <a:lnTo>
                  <a:pt x="1705783" y="609659"/>
                </a:lnTo>
                <a:lnTo>
                  <a:pt x="1653108" y="614928"/>
                </a:lnTo>
                <a:lnTo>
                  <a:pt x="1599548" y="619577"/>
                </a:lnTo>
                <a:lnTo>
                  <a:pt x="1545213" y="623607"/>
                </a:lnTo>
                <a:lnTo>
                  <a:pt x="1490214" y="627016"/>
                </a:lnTo>
                <a:lnTo>
                  <a:pt x="1434662" y="629805"/>
                </a:lnTo>
                <a:lnTo>
                  <a:pt x="1378666" y="631975"/>
                </a:lnTo>
                <a:lnTo>
                  <a:pt x="1322339" y="633525"/>
                </a:lnTo>
                <a:lnTo>
                  <a:pt x="1265790" y="634455"/>
                </a:lnTo>
                <a:lnTo>
                  <a:pt x="1209131" y="634765"/>
                </a:lnTo>
                <a:lnTo>
                  <a:pt x="1152471" y="634455"/>
                </a:lnTo>
                <a:lnTo>
                  <a:pt x="1095922" y="633525"/>
                </a:lnTo>
                <a:lnTo>
                  <a:pt x="1039595" y="631975"/>
                </a:lnTo>
                <a:lnTo>
                  <a:pt x="983599" y="629805"/>
                </a:lnTo>
                <a:lnTo>
                  <a:pt x="928047" y="627016"/>
                </a:lnTo>
                <a:lnTo>
                  <a:pt x="873048" y="623607"/>
                </a:lnTo>
                <a:lnTo>
                  <a:pt x="818713" y="619577"/>
                </a:lnTo>
                <a:lnTo>
                  <a:pt x="765153" y="614928"/>
                </a:lnTo>
                <a:lnTo>
                  <a:pt x="712478" y="609659"/>
                </a:lnTo>
                <a:lnTo>
                  <a:pt x="660800" y="603770"/>
                </a:lnTo>
                <a:lnTo>
                  <a:pt x="610229" y="597261"/>
                </a:lnTo>
                <a:lnTo>
                  <a:pt x="560876" y="590133"/>
                </a:lnTo>
                <a:lnTo>
                  <a:pt x="512851" y="582384"/>
                </a:lnTo>
                <a:lnTo>
                  <a:pt x="466265" y="574016"/>
                </a:lnTo>
                <a:lnTo>
                  <a:pt x="421229" y="565027"/>
                </a:lnTo>
                <a:lnTo>
                  <a:pt x="377853" y="555419"/>
                </a:lnTo>
                <a:lnTo>
                  <a:pt x="336248" y="545191"/>
                </a:lnTo>
                <a:lnTo>
                  <a:pt x="296526" y="534343"/>
                </a:lnTo>
                <a:lnTo>
                  <a:pt x="258796" y="522875"/>
                </a:lnTo>
                <a:lnTo>
                  <a:pt x="189756" y="498079"/>
                </a:lnTo>
                <a:lnTo>
                  <a:pt x="130016" y="470804"/>
                </a:lnTo>
                <a:lnTo>
                  <a:pt x="80459" y="441050"/>
                </a:lnTo>
                <a:lnTo>
                  <a:pt x="41973" y="408815"/>
                </a:lnTo>
                <a:lnTo>
                  <a:pt x="15442" y="374102"/>
                </a:lnTo>
                <a:lnTo>
                  <a:pt x="1752" y="336908"/>
                </a:lnTo>
                <a:lnTo>
                  <a:pt x="0" y="317382"/>
                </a:lnTo>
                <a:close/>
              </a:path>
            </a:pathLst>
          </a:custGeom>
          <a:ln w="15244">
            <a:solidFill>
              <a:schemeClr val="accent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0" name="object 37">
            <a:extLst>
              <a:ext uri="{FF2B5EF4-FFF2-40B4-BE49-F238E27FC236}">
                <a16:creationId xmlns:a16="http://schemas.microsoft.com/office/drawing/2014/main" id="{D8A94D5C-5E3F-440F-8B22-C68ACB161791}"/>
              </a:ext>
            </a:extLst>
          </p:cNvPr>
          <p:cNvSpPr txBox="1"/>
          <p:nvPr/>
        </p:nvSpPr>
        <p:spPr>
          <a:xfrm>
            <a:off x="4209077" y="1796354"/>
            <a:ext cx="1814195" cy="3699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4810">
              <a:lnSpc>
                <a:spcPct val="104400"/>
              </a:lnSpc>
              <a:spcBef>
                <a:spcPts val="100"/>
              </a:spcBef>
            </a:pPr>
            <a:r>
              <a:rPr sz="1150" b="1" spc="-5">
                <a:solidFill>
                  <a:schemeClr val="bg1"/>
                </a:solidFill>
                <a:latin typeface="微软雅黑"/>
                <a:cs typeface="微软雅黑"/>
              </a:rPr>
              <a:t>Region-based  </a:t>
            </a:r>
            <a:r>
              <a:rPr sz="1150" b="1">
                <a:solidFill>
                  <a:schemeClr val="bg1"/>
                </a:solidFill>
                <a:latin typeface="微软雅黑"/>
                <a:cs typeface="微软雅黑"/>
              </a:rPr>
              <a:t>Reinforcement</a:t>
            </a:r>
            <a:r>
              <a:rPr sz="1150" b="1" spc="50">
                <a:solidFill>
                  <a:schemeClr val="bg1"/>
                </a:solidFill>
                <a:latin typeface="微软雅黑"/>
                <a:cs typeface="微软雅黑"/>
              </a:rPr>
              <a:t> </a:t>
            </a:r>
            <a:r>
              <a:rPr sz="1150" b="1" spc="-5">
                <a:solidFill>
                  <a:schemeClr val="bg1"/>
                </a:solidFill>
                <a:latin typeface="微软雅黑"/>
                <a:cs typeface="微软雅黑"/>
              </a:rPr>
              <a:t>Learning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101" name="object 38">
            <a:extLst>
              <a:ext uri="{FF2B5EF4-FFF2-40B4-BE49-F238E27FC236}">
                <a16:creationId xmlns:a16="http://schemas.microsoft.com/office/drawing/2014/main" id="{762A8A84-ED1B-4219-A76A-8FAADC19FD58}"/>
              </a:ext>
            </a:extLst>
          </p:cNvPr>
          <p:cNvSpPr/>
          <p:nvPr/>
        </p:nvSpPr>
        <p:spPr>
          <a:xfrm>
            <a:off x="1932454" y="2730700"/>
            <a:ext cx="906780" cy="572770"/>
          </a:xfrm>
          <a:custGeom>
            <a:avLst/>
            <a:gdLst/>
            <a:ahLst/>
            <a:cxnLst/>
            <a:rect l="l" t="t" r="r" b="b"/>
            <a:pathLst>
              <a:path w="906780" h="572769">
                <a:moveTo>
                  <a:pt x="0" y="286262"/>
                </a:moveTo>
                <a:lnTo>
                  <a:pt x="9585" y="221011"/>
                </a:lnTo>
                <a:lnTo>
                  <a:pt x="36727" y="164180"/>
                </a:lnTo>
                <a:lnTo>
                  <a:pt x="79004" y="115768"/>
                </a:lnTo>
                <a:lnTo>
                  <a:pt x="133995" y="75775"/>
                </a:lnTo>
                <a:lnTo>
                  <a:pt x="199277" y="44202"/>
                </a:lnTo>
                <a:lnTo>
                  <a:pt x="272430" y="21048"/>
                </a:lnTo>
                <a:lnTo>
                  <a:pt x="311200" y="12629"/>
                </a:lnTo>
                <a:lnTo>
                  <a:pt x="351031" y="6314"/>
                </a:lnTo>
                <a:lnTo>
                  <a:pt x="391618" y="2104"/>
                </a:lnTo>
                <a:lnTo>
                  <a:pt x="432659" y="0"/>
                </a:lnTo>
                <a:lnTo>
                  <a:pt x="473851" y="0"/>
                </a:lnTo>
                <a:lnTo>
                  <a:pt x="514892" y="2104"/>
                </a:lnTo>
                <a:lnTo>
                  <a:pt x="555479" y="6314"/>
                </a:lnTo>
                <a:lnTo>
                  <a:pt x="595310" y="12629"/>
                </a:lnTo>
                <a:lnTo>
                  <a:pt x="634080" y="21048"/>
                </a:lnTo>
                <a:lnTo>
                  <a:pt x="671489" y="31573"/>
                </a:lnTo>
                <a:lnTo>
                  <a:pt x="741009" y="58936"/>
                </a:lnTo>
                <a:lnTo>
                  <a:pt x="801448" y="94719"/>
                </a:lnTo>
                <a:lnTo>
                  <a:pt x="850385" y="138921"/>
                </a:lnTo>
                <a:lnTo>
                  <a:pt x="885397" y="191543"/>
                </a:lnTo>
                <a:lnTo>
                  <a:pt x="904064" y="252584"/>
                </a:lnTo>
                <a:lnTo>
                  <a:pt x="906511" y="286262"/>
                </a:lnTo>
                <a:lnTo>
                  <a:pt x="904064" y="319940"/>
                </a:lnTo>
                <a:lnTo>
                  <a:pt x="885397" y="380982"/>
                </a:lnTo>
                <a:lnTo>
                  <a:pt x="850385" y="433603"/>
                </a:lnTo>
                <a:lnTo>
                  <a:pt x="801448" y="477806"/>
                </a:lnTo>
                <a:lnTo>
                  <a:pt x="741009" y="513589"/>
                </a:lnTo>
                <a:lnTo>
                  <a:pt x="671489" y="540952"/>
                </a:lnTo>
                <a:lnTo>
                  <a:pt x="634080" y="551476"/>
                </a:lnTo>
                <a:lnTo>
                  <a:pt x="595310" y="559896"/>
                </a:lnTo>
                <a:lnTo>
                  <a:pt x="555479" y="566210"/>
                </a:lnTo>
                <a:lnTo>
                  <a:pt x="514892" y="570420"/>
                </a:lnTo>
                <a:lnTo>
                  <a:pt x="473851" y="572525"/>
                </a:lnTo>
                <a:lnTo>
                  <a:pt x="432659" y="572525"/>
                </a:lnTo>
                <a:lnTo>
                  <a:pt x="391618" y="570420"/>
                </a:lnTo>
                <a:lnTo>
                  <a:pt x="351031" y="566210"/>
                </a:lnTo>
                <a:lnTo>
                  <a:pt x="311200" y="559896"/>
                </a:lnTo>
                <a:lnTo>
                  <a:pt x="272430" y="551476"/>
                </a:lnTo>
                <a:lnTo>
                  <a:pt x="235021" y="540952"/>
                </a:lnTo>
                <a:lnTo>
                  <a:pt x="165501" y="513589"/>
                </a:lnTo>
                <a:lnTo>
                  <a:pt x="105062" y="477806"/>
                </a:lnTo>
                <a:lnTo>
                  <a:pt x="56125" y="433603"/>
                </a:lnTo>
                <a:lnTo>
                  <a:pt x="21113" y="380982"/>
                </a:lnTo>
                <a:lnTo>
                  <a:pt x="2446" y="319940"/>
                </a:lnTo>
                <a:lnTo>
                  <a:pt x="0" y="286262"/>
                </a:lnTo>
                <a:close/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2" name="object 39">
            <a:extLst>
              <a:ext uri="{FF2B5EF4-FFF2-40B4-BE49-F238E27FC236}">
                <a16:creationId xmlns:a16="http://schemas.microsoft.com/office/drawing/2014/main" id="{EB2DA60C-86AD-41A8-9672-27586B6AE078}"/>
              </a:ext>
            </a:extLst>
          </p:cNvPr>
          <p:cNvSpPr txBox="1"/>
          <p:nvPr/>
        </p:nvSpPr>
        <p:spPr>
          <a:xfrm>
            <a:off x="2095069" y="2832072"/>
            <a:ext cx="579120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R</a:t>
            </a:r>
            <a:r>
              <a:rPr sz="1150" b="1" spc="45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r>
              <a:rPr sz="1150" b="1" spc="-25">
                <a:solidFill>
                  <a:schemeClr val="bg1"/>
                </a:solidFill>
                <a:latin typeface="微软雅黑"/>
                <a:cs typeface="微软雅黑"/>
              </a:rPr>
              <a:t>w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ard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103" name="object 40">
            <a:extLst>
              <a:ext uri="{FF2B5EF4-FFF2-40B4-BE49-F238E27FC236}">
                <a16:creationId xmlns:a16="http://schemas.microsoft.com/office/drawing/2014/main" id="{205DC751-E8B6-48A1-A1A1-FE903773E3B1}"/>
              </a:ext>
            </a:extLst>
          </p:cNvPr>
          <p:cNvSpPr txBox="1"/>
          <p:nvPr/>
        </p:nvSpPr>
        <p:spPr>
          <a:xfrm>
            <a:off x="2053146" y="3015009"/>
            <a:ext cx="668655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10">
                <a:solidFill>
                  <a:schemeClr val="bg1"/>
                </a:solidFill>
                <a:latin typeface="微软雅黑"/>
                <a:cs typeface="微软雅黑"/>
              </a:rPr>
              <a:t>F</a:t>
            </a: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un</a:t>
            </a:r>
            <a:r>
              <a:rPr sz="1150" b="1" spc="5">
                <a:solidFill>
                  <a:schemeClr val="bg1"/>
                </a:solidFill>
                <a:latin typeface="微软雅黑"/>
                <a:cs typeface="微软雅黑"/>
              </a:rPr>
              <a:t>c</a:t>
            </a:r>
            <a:r>
              <a:rPr sz="1150" b="1" spc="60">
                <a:solidFill>
                  <a:schemeClr val="bg1"/>
                </a:solidFill>
                <a:latin typeface="微软雅黑"/>
                <a:cs typeface="微软雅黑"/>
              </a:rPr>
              <a:t>t</a:t>
            </a:r>
            <a:r>
              <a:rPr sz="1150" b="1" spc="-45">
                <a:solidFill>
                  <a:schemeClr val="bg1"/>
                </a:solidFill>
                <a:latin typeface="微软雅黑"/>
                <a:cs typeface="微软雅黑"/>
              </a:rPr>
              <a:t>i</a:t>
            </a:r>
            <a:r>
              <a:rPr sz="1150" b="1" spc="20">
                <a:solidFill>
                  <a:schemeClr val="bg1"/>
                </a:solidFill>
                <a:latin typeface="微软雅黑"/>
                <a:cs typeface="微软雅黑"/>
              </a:rPr>
              <a:t>o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n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104" name="object 41">
            <a:extLst>
              <a:ext uri="{FF2B5EF4-FFF2-40B4-BE49-F238E27FC236}">
                <a16:creationId xmlns:a16="http://schemas.microsoft.com/office/drawing/2014/main" id="{39063C58-88D6-49FA-94A6-1F3B8D406375}"/>
              </a:ext>
            </a:extLst>
          </p:cNvPr>
          <p:cNvSpPr/>
          <p:nvPr/>
        </p:nvSpPr>
        <p:spPr>
          <a:xfrm>
            <a:off x="2385710" y="1990759"/>
            <a:ext cx="1520190" cy="739775"/>
          </a:xfrm>
          <a:custGeom>
            <a:avLst/>
            <a:gdLst/>
            <a:ahLst/>
            <a:cxnLst/>
            <a:rect l="l" t="t" r="r" b="b"/>
            <a:pathLst>
              <a:path w="1520189" h="739775">
                <a:moveTo>
                  <a:pt x="0" y="739677"/>
                </a:moveTo>
                <a:lnTo>
                  <a:pt x="0" y="0"/>
                </a:lnTo>
                <a:lnTo>
                  <a:pt x="1519739" y="0"/>
                </a:lnTo>
              </a:path>
            </a:pathLst>
          </a:custGeom>
          <a:ln w="15244">
            <a:solidFill>
              <a:srgbClr val="313131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5" name="object 42">
            <a:extLst>
              <a:ext uri="{FF2B5EF4-FFF2-40B4-BE49-F238E27FC236}">
                <a16:creationId xmlns:a16="http://schemas.microsoft.com/office/drawing/2014/main" id="{ECC938FF-71F1-4E4D-9D9C-57B0253D4EA9}"/>
              </a:ext>
            </a:extLst>
          </p:cNvPr>
          <p:cNvSpPr/>
          <p:nvPr/>
        </p:nvSpPr>
        <p:spPr>
          <a:xfrm>
            <a:off x="3775869" y="1952647"/>
            <a:ext cx="121957" cy="83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6" name="object 43">
            <a:extLst>
              <a:ext uri="{FF2B5EF4-FFF2-40B4-BE49-F238E27FC236}">
                <a16:creationId xmlns:a16="http://schemas.microsoft.com/office/drawing/2014/main" id="{4AB58532-5B1F-44EB-A834-99A4722245B5}"/>
              </a:ext>
            </a:extLst>
          </p:cNvPr>
          <p:cNvSpPr txBox="1"/>
          <p:nvPr/>
        </p:nvSpPr>
        <p:spPr>
          <a:xfrm>
            <a:off x="2688445" y="2644507"/>
            <a:ext cx="979169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20">
                <a:solidFill>
                  <a:schemeClr val="bg1"/>
                </a:solidFill>
                <a:latin typeface="微软雅黑"/>
                <a:cs typeface="微软雅黑"/>
              </a:rPr>
              <a:t>P</a:t>
            </a:r>
            <a:r>
              <a:rPr sz="1150" b="1" spc="45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r</a:t>
            </a:r>
            <a:r>
              <a:rPr sz="1150" b="1" spc="10">
                <a:solidFill>
                  <a:schemeClr val="bg1"/>
                </a:solidFill>
                <a:latin typeface="微软雅黑"/>
                <a:cs typeface="微软雅黑"/>
              </a:rPr>
              <a:t>f</a:t>
            </a:r>
            <a:r>
              <a:rPr sz="1150" b="1" spc="20">
                <a:solidFill>
                  <a:schemeClr val="bg1"/>
                </a:solidFill>
                <a:latin typeface="微软雅黑"/>
                <a:cs typeface="微软雅黑"/>
              </a:rPr>
              <a:t>o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r</a:t>
            </a:r>
            <a:r>
              <a:rPr sz="1150" b="1" spc="10">
                <a:solidFill>
                  <a:schemeClr val="bg1"/>
                </a:solidFill>
                <a:latin typeface="微软雅黑"/>
                <a:cs typeface="微软雅黑"/>
              </a:rPr>
              <a:t>m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a</a:t>
            </a:r>
            <a:r>
              <a:rPr sz="1150" b="1" spc="-30">
                <a:solidFill>
                  <a:schemeClr val="bg1"/>
                </a:solidFill>
                <a:latin typeface="微软雅黑"/>
                <a:cs typeface="微软雅黑"/>
              </a:rPr>
              <a:t>n</a:t>
            </a:r>
            <a:r>
              <a:rPr sz="1150" b="1" spc="5">
                <a:solidFill>
                  <a:schemeClr val="bg1"/>
                </a:solidFill>
                <a:latin typeface="微软雅黑"/>
                <a:cs typeface="微软雅黑"/>
              </a:rPr>
              <a:t>c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e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  <p:sp>
        <p:nvSpPr>
          <p:cNvPr id="107" name="object 44">
            <a:extLst>
              <a:ext uri="{FF2B5EF4-FFF2-40B4-BE49-F238E27FC236}">
                <a16:creationId xmlns:a16="http://schemas.microsoft.com/office/drawing/2014/main" id="{A8B933AA-6CBE-42EC-B559-30196ED0B99F}"/>
              </a:ext>
            </a:extLst>
          </p:cNvPr>
          <p:cNvSpPr/>
          <p:nvPr/>
        </p:nvSpPr>
        <p:spPr>
          <a:xfrm>
            <a:off x="2770188" y="1144406"/>
            <a:ext cx="450850" cy="0"/>
          </a:xfrm>
          <a:custGeom>
            <a:avLst/>
            <a:gdLst/>
            <a:ahLst/>
            <a:cxnLst/>
            <a:rect l="l" t="t" r="r" b="b"/>
            <a:pathLst>
              <a:path w="450850">
                <a:moveTo>
                  <a:pt x="0" y="0"/>
                </a:moveTo>
                <a:lnTo>
                  <a:pt x="225289" y="0"/>
                </a:lnTo>
                <a:lnTo>
                  <a:pt x="450578" y="0"/>
                </a:lnTo>
              </a:path>
            </a:pathLst>
          </a:custGeom>
          <a:ln w="15244">
            <a:solidFill>
              <a:srgbClr val="313131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8" name="object 45">
            <a:extLst>
              <a:ext uri="{FF2B5EF4-FFF2-40B4-BE49-F238E27FC236}">
                <a16:creationId xmlns:a16="http://schemas.microsoft.com/office/drawing/2014/main" id="{1114C7AE-4477-47FD-9826-6E112FED53FE}"/>
              </a:ext>
            </a:extLst>
          </p:cNvPr>
          <p:cNvSpPr/>
          <p:nvPr/>
        </p:nvSpPr>
        <p:spPr>
          <a:xfrm>
            <a:off x="3091186" y="1106294"/>
            <a:ext cx="121957" cy="838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109" name="object 46">
            <a:extLst>
              <a:ext uri="{FF2B5EF4-FFF2-40B4-BE49-F238E27FC236}">
                <a16:creationId xmlns:a16="http://schemas.microsoft.com/office/drawing/2014/main" id="{9E2A1AA9-A77C-4C49-8FA7-052BEBFFA17E}"/>
              </a:ext>
            </a:extLst>
          </p:cNvPr>
          <p:cNvSpPr/>
          <p:nvPr/>
        </p:nvSpPr>
        <p:spPr>
          <a:xfrm>
            <a:off x="2305723" y="1039975"/>
            <a:ext cx="459105" cy="216535"/>
          </a:xfrm>
          <a:custGeom>
            <a:avLst/>
            <a:gdLst/>
            <a:ahLst/>
            <a:cxnLst/>
            <a:rect l="l" t="t" r="r" b="b"/>
            <a:pathLst>
              <a:path w="459105" h="216534">
                <a:moveTo>
                  <a:pt x="0" y="107957"/>
                </a:moveTo>
                <a:lnTo>
                  <a:pt x="22283" y="57834"/>
                </a:lnTo>
                <a:lnTo>
                  <a:pt x="80439" y="23133"/>
                </a:lnTo>
                <a:lnTo>
                  <a:pt x="118893" y="11566"/>
                </a:lnTo>
                <a:lnTo>
                  <a:pt x="161422" y="3855"/>
                </a:lnTo>
                <a:lnTo>
                  <a:pt x="206398" y="0"/>
                </a:lnTo>
                <a:lnTo>
                  <a:pt x="252189" y="0"/>
                </a:lnTo>
                <a:lnTo>
                  <a:pt x="297164" y="3855"/>
                </a:lnTo>
                <a:lnTo>
                  <a:pt x="339694" y="11566"/>
                </a:lnTo>
                <a:lnTo>
                  <a:pt x="378148" y="23133"/>
                </a:lnTo>
                <a:lnTo>
                  <a:pt x="436303" y="57834"/>
                </a:lnTo>
                <a:lnTo>
                  <a:pt x="458587" y="107957"/>
                </a:lnTo>
                <a:lnTo>
                  <a:pt x="452745" y="134946"/>
                </a:lnTo>
                <a:lnTo>
                  <a:pt x="410894" y="177358"/>
                </a:lnTo>
                <a:lnTo>
                  <a:pt x="339694" y="204347"/>
                </a:lnTo>
                <a:lnTo>
                  <a:pt x="297164" y="212058"/>
                </a:lnTo>
                <a:lnTo>
                  <a:pt x="252189" y="215914"/>
                </a:lnTo>
                <a:lnTo>
                  <a:pt x="206398" y="215914"/>
                </a:lnTo>
                <a:lnTo>
                  <a:pt x="161422" y="212058"/>
                </a:lnTo>
                <a:lnTo>
                  <a:pt x="118893" y="204347"/>
                </a:lnTo>
                <a:lnTo>
                  <a:pt x="80439" y="192780"/>
                </a:lnTo>
                <a:lnTo>
                  <a:pt x="22283" y="158080"/>
                </a:lnTo>
                <a:lnTo>
                  <a:pt x="0" y="107957"/>
                </a:lnTo>
                <a:close/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0" name="object 47">
            <a:extLst>
              <a:ext uri="{FF2B5EF4-FFF2-40B4-BE49-F238E27FC236}">
                <a16:creationId xmlns:a16="http://schemas.microsoft.com/office/drawing/2014/main" id="{AF88B34A-8A8E-4E8A-BCD0-16131C29BB34}"/>
              </a:ext>
            </a:extLst>
          </p:cNvPr>
          <p:cNvSpPr/>
          <p:nvPr/>
        </p:nvSpPr>
        <p:spPr>
          <a:xfrm>
            <a:off x="4683982" y="1040375"/>
            <a:ext cx="384175" cy="215265"/>
          </a:xfrm>
          <a:custGeom>
            <a:avLst/>
            <a:gdLst/>
            <a:ahLst/>
            <a:cxnLst/>
            <a:rect l="l" t="t" r="r" b="b"/>
            <a:pathLst>
              <a:path w="384175" h="215265">
                <a:moveTo>
                  <a:pt x="0" y="0"/>
                </a:moveTo>
                <a:lnTo>
                  <a:pt x="383934" y="0"/>
                </a:lnTo>
                <a:lnTo>
                  <a:pt x="383934" y="215114"/>
                </a:lnTo>
                <a:lnTo>
                  <a:pt x="0" y="215114"/>
                </a:lnTo>
                <a:lnTo>
                  <a:pt x="0" y="0"/>
                </a:lnTo>
                <a:close/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1" name="object 48">
            <a:extLst>
              <a:ext uri="{FF2B5EF4-FFF2-40B4-BE49-F238E27FC236}">
                <a16:creationId xmlns:a16="http://schemas.microsoft.com/office/drawing/2014/main" id="{96D9CA85-E528-4E90-84C7-A8F82DB9D399}"/>
              </a:ext>
            </a:extLst>
          </p:cNvPr>
          <p:cNvSpPr/>
          <p:nvPr/>
        </p:nvSpPr>
        <p:spPr>
          <a:xfrm>
            <a:off x="5067916" y="1147932"/>
            <a:ext cx="459105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229294" y="0"/>
                </a:lnTo>
                <a:lnTo>
                  <a:pt x="458588" y="0"/>
                </a:lnTo>
              </a:path>
            </a:pathLst>
          </a:custGeom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2" name="object 49">
            <a:extLst>
              <a:ext uri="{FF2B5EF4-FFF2-40B4-BE49-F238E27FC236}">
                <a16:creationId xmlns:a16="http://schemas.microsoft.com/office/drawing/2014/main" id="{714D583E-79BB-47D4-B6EE-BCC453DA7225}"/>
              </a:ext>
            </a:extLst>
          </p:cNvPr>
          <p:cNvSpPr/>
          <p:nvPr/>
        </p:nvSpPr>
        <p:spPr>
          <a:xfrm>
            <a:off x="5396924" y="1109820"/>
            <a:ext cx="121957" cy="838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4" name="object 5">
            <a:extLst>
              <a:ext uri="{FF2B5EF4-FFF2-40B4-BE49-F238E27FC236}">
                <a16:creationId xmlns:a16="http://schemas.microsoft.com/office/drawing/2014/main" id="{98919671-2353-4558-B659-7AA5C296641C}"/>
              </a:ext>
            </a:extLst>
          </p:cNvPr>
          <p:cNvSpPr/>
          <p:nvPr/>
        </p:nvSpPr>
        <p:spPr>
          <a:xfrm>
            <a:off x="5526504" y="2707610"/>
            <a:ext cx="1173480" cy="617220"/>
          </a:xfrm>
          <a:custGeom>
            <a:avLst/>
            <a:gdLst/>
            <a:ahLst/>
            <a:cxnLst/>
            <a:rect l="l" t="t" r="r" b="b"/>
            <a:pathLst>
              <a:path w="1173479" h="617219">
                <a:moveTo>
                  <a:pt x="0" y="0"/>
                </a:moveTo>
                <a:lnTo>
                  <a:pt x="1173131" y="0"/>
                </a:lnTo>
                <a:lnTo>
                  <a:pt x="1173131" y="617132"/>
                </a:lnTo>
                <a:lnTo>
                  <a:pt x="0" y="617132"/>
                </a:lnTo>
                <a:lnTo>
                  <a:pt x="0" y="0"/>
                </a:lnTo>
                <a:close/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5" name="object 6">
            <a:extLst>
              <a:ext uri="{FF2B5EF4-FFF2-40B4-BE49-F238E27FC236}">
                <a16:creationId xmlns:a16="http://schemas.microsoft.com/office/drawing/2014/main" id="{9FE086AE-50AB-452F-BBAC-1FD32217DE94}"/>
              </a:ext>
            </a:extLst>
          </p:cNvPr>
          <p:cNvSpPr/>
          <p:nvPr/>
        </p:nvSpPr>
        <p:spPr>
          <a:xfrm>
            <a:off x="5678951" y="2707610"/>
            <a:ext cx="0" cy="617220"/>
          </a:xfrm>
          <a:custGeom>
            <a:avLst/>
            <a:gdLst/>
            <a:ahLst/>
            <a:cxnLst/>
            <a:rect l="l" t="t" r="r" b="b"/>
            <a:pathLst>
              <a:path h="617219">
                <a:moveTo>
                  <a:pt x="0" y="0"/>
                </a:moveTo>
                <a:lnTo>
                  <a:pt x="0" y="617132"/>
                </a:lnTo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6" name="object 7">
            <a:extLst>
              <a:ext uri="{FF2B5EF4-FFF2-40B4-BE49-F238E27FC236}">
                <a16:creationId xmlns:a16="http://schemas.microsoft.com/office/drawing/2014/main" id="{23BE03A4-9A87-4BC6-A1F1-EEE91590FD6A}"/>
              </a:ext>
            </a:extLst>
          </p:cNvPr>
          <p:cNvSpPr/>
          <p:nvPr/>
        </p:nvSpPr>
        <p:spPr>
          <a:xfrm>
            <a:off x="5526504" y="2831037"/>
            <a:ext cx="1173480" cy="0"/>
          </a:xfrm>
          <a:custGeom>
            <a:avLst/>
            <a:gdLst/>
            <a:ahLst/>
            <a:cxnLst/>
            <a:rect l="l" t="t" r="r" b="b"/>
            <a:pathLst>
              <a:path w="1173479">
                <a:moveTo>
                  <a:pt x="0" y="0"/>
                </a:moveTo>
                <a:lnTo>
                  <a:pt x="1173131" y="0"/>
                </a:lnTo>
              </a:path>
            </a:pathLst>
          </a:custGeom>
          <a:ln w="1524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7" name="object 30">
            <a:extLst>
              <a:ext uri="{FF2B5EF4-FFF2-40B4-BE49-F238E27FC236}">
                <a16:creationId xmlns:a16="http://schemas.microsoft.com/office/drawing/2014/main" id="{0BF521A5-D21E-49B3-A525-9B3D39FF3C1C}"/>
              </a:ext>
            </a:extLst>
          </p:cNvPr>
          <p:cNvSpPr/>
          <p:nvPr/>
        </p:nvSpPr>
        <p:spPr>
          <a:xfrm>
            <a:off x="4624368" y="3016177"/>
            <a:ext cx="902335" cy="0"/>
          </a:xfrm>
          <a:custGeom>
            <a:avLst/>
            <a:gdLst/>
            <a:ahLst/>
            <a:cxnLst/>
            <a:rect l="l" t="t" r="r" b="b"/>
            <a:pathLst>
              <a:path w="902335">
                <a:moveTo>
                  <a:pt x="0" y="0"/>
                </a:moveTo>
                <a:lnTo>
                  <a:pt x="451068" y="0"/>
                </a:lnTo>
                <a:lnTo>
                  <a:pt x="902136" y="0"/>
                </a:lnTo>
              </a:path>
            </a:pathLst>
          </a:custGeom>
          <a:solidFill>
            <a:schemeClr val="bg1"/>
          </a:solidFill>
          <a:ln w="15244">
            <a:solidFill>
              <a:srgbClr val="3131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8" name="object 34">
            <a:extLst>
              <a:ext uri="{FF2B5EF4-FFF2-40B4-BE49-F238E27FC236}">
                <a16:creationId xmlns:a16="http://schemas.microsoft.com/office/drawing/2014/main" id="{C021526A-AACF-494A-87F7-30C30C18BB93}"/>
              </a:ext>
            </a:extLst>
          </p:cNvPr>
          <p:cNvSpPr txBox="1"/>
          <p:nvPr/>
        </p:nvSpPr>
        <p:spPr>
          <a:xfrm>
            <a:off x="4868531" y="2782852"/>
            <a:ext cx="388620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" b="1" spc="25">
                <a:solidFill>
                  <a:schemeClr val="bg1"/>
                </a:solidFill>
                <a:latin typeface="微软雅黑"/>
                <a:cs typeface="微软雅黑"/>
              </a:rPr>
              <a:t>L</a:t>
            </a:r>
            <a:r>
              <a:rPr sz="1150" b="1" spc="20">
                <a:solidFill>
                  <a:schemeClr val="bg1"/>
                </a:solidFill>
                <a:latin typeface="微软雅黑"/>
                <a:cs typeface="微软雅黑"/>
              </a:rPr>
              <a:t>o</a:t>
            </a:r>
            <a:r>
              <a:rPr sz="1150" b="1" spc="-10">
                <a:solidFill>
                  <a:schemeClr val="bg1"/>
                </a:solidFill>
                <a:latin typeface="微软雅黑"/>
                <a:cs typeface="微软雅黑"/>
              </a:rPr>
              <a:t>ad</a:t>
            </a:r>
            <a:endParaRPr sz="1150">
              <a:solidFill>
                <a:schemeClr val="bg1"/>
              </a:solidFill>
              <a:latin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485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7" grpId="0" animBg="1"/>
      <p:bldP spid="8" grpId="0"/>
      <p:bldP spid="71" grpId="0" animBg="1"/>
      <p:bldP spid="65" grpId="0" animBg="1"/>
      <p:bldP spid="4" grpId="0" animBg="1"/>
      <p:bldP spid="68" grpId="0" animBg="1"/>
      <p:bldP spid="60" grpId="0"/>
      <p:bldP spid="62" grpId="0"/>
      <p:bldP spid="64" grpId="0" animBg="1"/>
      <p:bldP spid="66" grpId="0" animBg="1"/>
      <p:bldP spid="69" grpId="0" animBg="1"/>
      <p:bldP spid="72" grpId="0" animBg="1"/>
      <p:bldP spid="73" grpId="0" animBg="1"/>
      <p:bldP spid="74" grpId="0" animBg="1"/>
      <p:bldP spid="75" grpId="0" animBg="1"/>
      <p:bldP spid="76" grpId="0"/>
      <p:bldP spid="77" grpId="0"/>
      <p:bldP spid="78" grpId="0"/>
      <p:bldP spid="80" grpId="0" animBg="1"/>
      <p:bldP spid="81" grpId="0" animBg="1"/>
      <p:bldP spid="82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/>
      <p:bldP spid="99" grpId="0" animBg="1"/>
      <p:bldP spid="100" grpId="0"/>
      <p:bldP spid="101" grpId="0" animBg="1"/>
      <p:bldP spid="102" grpId="0"/>
      <p:bldP spid="103" grpId="0"/>
      <p:bldP spid="104" grpId="0" animBg="1"/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4" grpId="0" animBg="1"/>
      <p:bldP spid="115" grpId="0" animBg="1"/>
      <p:bldP spid="116" grpId="0" animBg="1"/>
      <p:bldP spid="117" grpId="0" animBg="1"/>
      <p:bldP spid="1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System Implementation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B0D50C-5046-440C-A971-B3451576E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8651"/>
            <a:ext cx="4047565" cy="3394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We prototyped our system on Tensorflow Serving</a:t>
            </a:r>
          </a:p>
          <a:p>
            <a:pPr lvl="1">
              <a:lnSpc>
                <a:spcPct val="150000"/>
              </a:lnSpc>
            </a:pPr>
            <a:r>
              <a:rPr lang="en-US" altLang="zh-CN" sz="1800"/>
              <a:t>Profiler: DirectSession and gRPC modules, NVIDIA-SMI.</a:t>
            </a:r>
          </a:p>
          <a:p>
            <a:pPr lvl="1">
              <a:lnSpc>
                <a:spcPct val="150000"/>
              </a:lnSpc>
            </a:pPr>
            <a:r>
              <a:rPr lang="en-US" altLang="zh-CN" sz="1800"/>
              <a:t>Scheduler: ModelServer</a:t>
            </a:r>
          </a:p>
          <a:p>
            <a:pPr lvl="1">
              <a:lnSpc>
                <a:spcPct val="150000"/>
              </a:lnSpc>
            </a:pPr>
            <a:r>
              <a:rPr lang="en-US" altLang="zh-CN" sz="1800"/>
              <a:t>RRL: Tensorflow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59C16-1721-4B4F-85E2-D9BA06C617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图片 3" descr="图片包含 文字&#10;&#10;描述已自动生成">
            <a:extLst>
              <a:ext uri="{FF2B5EF4-FFF2-40B4-BE49-F238E27FC236}">
                <a16:creationId xmlns:a16="http://schemas.microsoft.com/office/drawing/2014/main" id="{7581318C-3AFA-4285-8C23-16420E363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95168"/>
            <a:ext cx="4451458" cy="32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15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Evaluation Setup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B0D50C-5046-440C-A971-B3451576E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078" y="2721429"/>
            <a:ext cx="5591958" cy="1966007"/>
          </a:xfrm>
        </p:spPr>
        <p:txBody>
          <a:bodyPr>
            <a:normAutofit lnSpcReduction="10000"/>
          </a:bodyPr>
          <a:lstStyle/>
          <a:p>
            <a:pPr marL="174625" indent="0" algn="ctr">
              <a:lnSpc>
                <a:spcPct val="150000"/>
              </a:lnSpc>
              <a:buSzPct val="85000"/>
              <a:buNone/>
            </a:pPr>
            <a:r>
              <a:rPr lang="en-US" sz="2000"/>
              <a:t>Hardware</a:t>
            </a:r>
          </a:p>
          <a:p>
            <a:pPr marL="174625" indent="0">
              <a:lnSpc>
                <a:spcPct val="150000"/>
              </a:lnSpc>
              <a:buSzPct val="85000"/>
              <a:buNone/>
            </a:pPr>
            <a:r>
              <a:rPr lang="en-US" sz="2000"/>
              <a:t>A cluster of 10 nodes equivalent to AWS instance </a:t>
            </a:r>
          </a:p>
          <a:p>
            <a:pPr marL="174625" indent="0">
              <a:lnSpc>
                <a:spcPct val="150000"/>
              </a:lnSpc>
              <a:buSzPct val="85000"/>
              <a:buNone/>
            </a:pPr>
            <a:r>
              <a:rPr lang="en-US" altLang="zh-CN" sz="2000"/>
              <a:t>GPU infrastructure equals to </a:t>
            </a:r>
            <a:r>
              <a:rPr lang="en-US" sz="2000"/>
              <a:t>p3.8xlarge</a:t>
            </a:r>
          </a:p>
          <a:p>
            <a:pPr marL="174625" indent="0">
              <a:lnSpc>
                <a:spcPct val="150000"/>
              </a:lnSpc>
              <a:buSzPct val="85000"/>
              <a:buNone/>
            </a:pPr>
            <a:r>
              <a:rPr lang="en-US" sz="2000"/>
              <a:t>CPU </a:t>
            </a:r>
            <a:r>
              <a:rPr lang="en-US" altLang="zh-CN" sz="2000"/>
              <a:t>infrastructure</a:t>
            </a:r>
            <a:r>
              <a:rPr lang="en-US" sz="2000"/>
              <a:t> equals to c5.4xlarge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B99B05B-9E08-4112-BBCA-158E008AF7F8}"/>
              </a:ext>
            </a:extLst>
          </p:cNvPr>
          <p:cNvSpPr txBox="1">
            <a:spLocks/>
          </p:cNvSpPr>
          <p:nvPr/>
        </p:nvSpPr>
        <p:spPr>
          <a:xfrm>
            <a:off x="260349" y="928914"/>
            <a:ext cx="5394140" cy="167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 algn="ctr">
              <a:lnSpc>
                <a:spcPct val="150000"/>
              </a:lnSpc>
              <a:buSzPct val="85000"/>
              <a:buFont typeface="Arial"/>
              <a:buNone/>
            </a:pPr>
            <a:r>
              <a:rPr lang="en-US" sz="2000"/>
              <a:t>Arrival Process</a:t>
            </a:r>
          </a:p>
          <a:p>
            <a:pPr marL="457200" indent="-282575">
              <a:lnSpc>
                <a:spcPct val="150000"/>
              </a:lnSpc>
              <a:buSzPct val="85000"/>
              <a:buFont typeface="Arial" pitchFamily="34" charset="0"/>
              <a:buChar char="●"/>
            </a:pPr>
            <a:r>
              <a:rPr lang="en-US" sz="2000"/>
              <a:t>Wiki: </a:t>
            </a:r>
            <a:r>
              <a:rPr lang="en-US" altLang="zh-CN" sz="2000"/>
              <a:t>Wikipedia access trace.</a:t>
            </a:r>
          </a:p>
          <a:p>
            <a:pPr marL="457200" indent="-282575">
              <a:lnSpc>
                <a:spcPct val="150000"/>
              </a:lnSpc>
              <a:buSzPct val="85000"/>
              <a:buFont typeface="Arial" pitchFamily="34" charset="0"/>
              <a:buChar char="●"/>
            </a:pPr>
            <a:r>
              <a:rPr lang="en-US" sz="2000"/>
              <a:t>Dynamic: </a:t>
            </a:r>
            <a:r>
              <a:rPr lang="en-US" altLang="zh-CN" sz="2000"/>
              <a:t>concatenated Poisson arrival.</a:t>
            </a:r>
            <a:endParaRPr lang="en-US" sz="200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17B4667-A1C3-4911-AE90-551170176C5F}"/>
              </a:ext>
            </a:extLst>
          </p:cNvPr>
          <p:cNvGrpSpPr/>
          <p:nvPr/>
        </p:nvGrpSpPr>
        <p:grpSpPr>
          <a:xfrm>
            <a:off x="6503718" y="928914"/>
            <a:ext cx="1881051" cy="1676537"/>
            <a:chOff x="6506661" y="597552"/>
            <a:chExt cx="1881051" cy="167653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A603192-9543-455F-A057-BD9EEA50C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562" t="6130" r="3977" b="69722"/>
            <a:stretch/>
          </p:blipFill>
          <p:spPr>
            <a:xfrm>
              <a:off x="6509604" y="1359306"/>
              <a:ext cx="1878108" cy="914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A7C5FE2-2CB4-49EC-95D9-9C7B3434E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51" t="4951" r="53724" b="81450"/>
            <a:stretch/>
          </p:blipFill>
          <p:spPr>
            <a:xfrm>
              <a:off x="6506661" y="597552"/>
              <a:ext cx="1878108" cy="7617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2" name="Picture 2" descr="“Office of Information Technology site:unr.edu”的图片搜索结果">
            <a:extLst>
              <a:ext uri="{FF2B5EF4-FFF2-40B4-BE49-F238E27FC236}">
                <a16:creationId xmlns:a16="http://schemas.microsoft.com/office/drawing/2014/main" id="{BE2C314A-35F3-49F0-956A-DCBD61E5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04" y="3410879"/>
            <a:ext cx="1875165" cy="9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9E3E1D72-2C9F-4AAD-BD2A-949E7B926E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5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CN"/>
              <a:t>Evaluation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608306-CD77-4120-8E21-4657187D8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4669"/>
            <a:ext cx="4165599" cy="4169890"/>
          </a:xfrm>
        </p:spPr>
        <p:txBody>
          <a:bodyPr>
            <a:normAutofit fontScale="92500"/>
          </a:bodyPr>
          <a:lstStyle/>
          <a:p>
            <a:pPr marL="174625" indent="0">
              <a:lnSpc>
                <a:spcPct val="170000"/>
              </a:lnSpc>
              <a:buSzPct val="85000"/>
              <a:buNone/>
            </a:pPr>
            <a:r>
              <a:rPr lang="en-US" sz="1600"/>
              <a:t>Applications</a:t>
            </a:r>
          </a:p>
          <a:p>
            <a:pPr marL="457200" indent="-282575">
              <a:lnSpc>
                <a:spcPct val="170000"/>
              </a:lnSpc>
              <a:buSzPct val="85000"/>
              <a:buFont typeface="Arial" pitchFamily="34" charset="0"/>
              <a:buChar char="●"/>
            </a:pPr>
            <a:r>
              <a:rPr lang="en-US" sz="1600"/>
              <a:t>Inception V3: Deterministic</a:t>
            </a:r>
          </a:p>
          <a:p>
            <a:pPr marL="457200" indent="-282575">
              <a:lnSpc>
                <a:spcPct val="170000"/>
              </a:lnSpc>
              <a:buSzPct val="85000"/>
              <a:buFont typeface="Arial" pitchFamily="34" charset="0"/>
              <a:buChar char="●"/>
            </a:pPr>
            <a:r>
              <a:rPr lang="en-US" altLang="zh-CN" sz="1600"/>
              <a:t>Inception ResNet V2 : Deterministic</a:t>
            </a:r>
          </a:p>
          <a:p>
            <a:pPr marL="457200" indent="-282575">
              <a:lnSpc>
                <a:spcPct val="170000"/>
              </a:lnSpc>
              <a:buSzPct val="85000"/>
              <a:buFont typeface="Arial" pitchFamily="34" charset="0"/>
              <a:buChar char="●"/>
            </a:pPr>
            <a:r>
              <a:rPr lang="en-US" altLang="zh-CN" sz="1600"/>
              <a:t>Deep Speech V2: Stochastic</a:t>
            </a:r>
          </a:p>
          <a:p>
            <a:pPr marL="174625" indent="0">
              <a:lnSpc>
                <a:spcPct val="170000"/>
              </a:lnSpc>
              <a:buSzPct val="85000"/>
              <a:buNone/>
            </a:pPr>
            <a:r>
              <a:rPr lang="en-US" altLang="zh-CN" sz="1600"/>
              <a:t>Baselines</a:t>
            </a:r>
          </a:p>
          <a:p>
            <a:pPr marL="457200" indent="-282575">
              <a:lnSpc>
                <a:spcPct val="170000"/>
              </a:lnSpc>
              <a:buSzPct val="85000"/>
              <a:buFont typeface="Arial" pitchFamily="34" charset="0"/>
              <a:buChar char="●"/>
            </a:pPr>
            <a:r>
              <a:rPr lang="en-US" altLang="zh-CN" sz="1600"/>
              <a:t>DeepRM: job scheduling algorithm designed to work under limited resources [HotNets ‘16] </a:t>
            </a:r>
          </a:p>
          <a:p>
            <a:pPr marL="457200" indent="-282575">
              <a:lnSpc>
                <a:spcPct val="170000"/>
              </a:lnSpc>
              <a:buSzPct val="85000"/>
              <a:buFont typeface="Arial" pitchFamily="34" charset="0"/>
              <a:buChar char="●"/>
            </a:pPr>
            <a:r>
              <a:rPr lang="en-US" altLang="zh-CN" sz="1600"/>
              <a:t>CAPES: system parameter tuning algorithm [SC ‘17] 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32E2178-8CC8-457D-B1D8-36EE375E7259}"/>
              </a:ext>
            </a:extLst>
          </p:cNvPr>
          <p:cNvCxnSpPr/>
          <p:nvPr/>
        </p:nvCxnSpPr>
        <p:spPr>
          <a:xfrm>
            <a:off x="4775196" y="1460078"/>
            <a:ext cx="0" cy="2413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图片包含 文字, 地图&#10;&#10;描述已自动生成">
            <a:extLst>
              <a:ext uri="{FF2B5EF4-FFF2-40B4-BE49-F238E27FC236}">
                <a16:creationId xmlns:a16="http://schemas.microsoft.com/office/drawing/2014/main" id="{E5BE7C4C-BBEE-426E-9E2D-890BC84EF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" r="354"/>
          <a:stretch/>
        </p:blipFill>
        <p:spPr>
          <a:xfrm>
            <a:off x="5294541" y="1052286"/>
            <a:ext cx="3177102" cy="3052654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8E31E81C-BD76-4DED-BFD9-DFE4804EFE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72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12F3E107-A230-4A43-B516-F248CDC36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161" y="1377577"/>
            <a:ext cx="2955545" cy="2251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CN"/>
              <a:t>Minimizing Latency – Wiki</a:t>
            </a:r>
            <a:endParaRPr 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380C4B9-2B96-484E-BD6D-C8978BE4FFB1}"/>
              </a:ext>
            </a:extLst>
          </p:cNvPr>
          <p:cNvSpPr/>
          <p:nvPr/>
        </p:nvSpPr>
        <p:spPr>
          <a:xfrm>
            <a:off x="5334001" y="2266738"/>
            <a:ext cx="2265138" cy="541775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0F7DC56-4A34-46EF-9FBC-04F138B52C6A}"/>
              </a:ext>
            </a:extLst>
          </p:cNvPr>
          <p:cNvSpPr txBox="1"/>
          <p:nvPr/>
        </p:nvSpPr>
        <p:spPr>
          <a:xfrm>
            <a:off x="2700192" y="3828021"/>
            <a:ext cx="350002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RRL has 47% less average latency than CAPES and 30% than DeepRM.</a:t>
            </a:r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A048954-6B1C-434C-8054-E47CC7635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77" y="1488890"/>
            <a:ext cx="3379861" cy="225184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6D84D59-BDC7-4BCD-BC4E-E2A1C5C48694}"/>
              </a:ext>
            </a:extLst>
          </p:cNvPr>
          <p:cNvCxnSpPr>
            <a:cxnSpLocks/>
          </p:cNvCxnSpPr>
          <p:nvPr/>
        </p:nvCxnSpPr>
        <p:spPr>
          <a:xfrm flipH="1">
            <a:off x="7351486" y="1734457"/>
            <a:ext cx="474703" cy="297543"/>
          </a:xfrm>
          <a:prstGeom prst="straightConnector1">
            <a:avLst/>
          </a:prstGeom>
          <a:ln>
            <a:solidFill>
              <a:srgbClr val="54D4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EFF495E-693D-454C-AC1D-678ABD2ABD84}"/>
              </a:ext>
            </a:extLst>
          </p:cNvPr>
          <p:cNvCxnSpPr/>
          <p:nvPr/>
        </p:nvCxnSpPr>
        <p:spPr>
          <a:xfrm flipH="1">
            <a:off x="7576457" y="2518229"/>
            <a:ext cx="34108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D55DA13-190B-44E6-B47A-A7462C3E8B55}"/>
              </a:ext>
            </a:extLst>
          </p:cNvPr>
          <p:cNvSpPr txBox="1"/>
          <p:nvPr/>
        </p:nvSpPr>
        <p:spPr>
          <a:xfrm>
            <a:off x="7854117" y="2333563"/>
            <a:ext cx="56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RRL</a:t>
            </a:r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B5B2F29-0A30-4AB7-84D8-0C4E7E179628}"/>
              </a:ext>
            </a:extLst>
          </p:cNvPr>
          <p:cNvSpPr txBox="1"/>
          <p:nvPr/>
        </p:nvSpPr>
        <p:spPr>
          <a:xfrm>
            <a:off x="7763409" y="1492460"/>
            <a:ext cx="8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82DF82"/>
                </a:solidFill>
              </a:rPr>
              <a:t>CAPES</a:t>
            </a:r>
            <a:endParaRPr lang="zh-CN" altLang="en-US">
              <a:solidFill>
                <a:srgbClr val="82DF82"/>
              </a:solidFill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68E56DB-5435-4146-B08B-D702E997B388}"/>
              </a:ext>
            </a:extLst>
          </p:cNvPr>
          <p:cNvCxnSpPr/>
          <p:nvPr/>
        </p:nvCxnSpPr>
        <p:spPr>
          <a:xfrm flipH="1">
            <a:off x="7191829" y="2032000"/>
            <a:ext cx="725713" cy="301563"/>
          </a:xfrm>
          <a:prstGeom prst="straightConnector1">
            <a:avLst/>
          </a:prstGeom>
          <a:ln>
            <a:solidFill>
              <a:srgbClr val="EFC94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9FF760C2-6D69-43E2-A8A0-9D2452B04FCF}"/>
              </a:ext>
            </a:extLst>
          </p:cNvPr>
          <p:cNvSpPr txBox="1"/>
          <p:nvPr/>
        </p:nvSpPr>
        <p:spPr>
          <a:xfrm>
            <a:off x="7886152" y="1844099"/>
            <a:ext cx="10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EFC941"/>
                </a:solidFill>
              </a:rPr>
              <a:t>DeepRM</a:t>
            </a:r>
            <a:endParaRPr lang="zh-CN" altLang="en-US">
              <a:solidFill>
                <a:srgbClr val="EFC941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EE0CBB-694F-4CDF-99C9-4FD78F764A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1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Minimizing Latency – Dynamic</a:t>
            </a:r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C129085-9F11-415C-A7A7-1AC4D31E140A}"/>
              </a:ext>
            </a:extLst>
          </p:cNvPr>
          <p:cNvSpPr txBox="1"/>
          <p:nvPr/>
        </p:nvSpPr>
        <p:spPr>
          <a:xfrm>
            <a:off x="2802163" y="3799704"/>
            <a:ext cx="350002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RRL has 63% less average latency than CAPES and 49% than DeepRM.</a:t>
            </a: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0E98093-FCD8-4C77-A09F-2A4F67B00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1471443"/>
            <a:ext cx="3272225" cy="2160757"/>
          </a:xfrm>
          <a:prstGeom prst="rect">
            <a:avLst/>
          </a:prstGeom>
        </p:spPr>
      </p:pic>
      <p:pic>
        <p:nvPicPr>
          <p:cNvPr id="14" name="图片 13" descr="图片包含 屏幕截图&#10;&#10;描述已自动生成">
            <a:extLst>
              <a:ext uri="{FF2B5EF4-FFF2-40B4-BE49-F238E27FC236}">
                <a16:creationId xmlns:a16="http://schemas.microsoft.com/office/drawing/2014/main" id="{0BD2D129-7480-4D7B-B608-0FD41D518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420" y="1398134"/>
            <a:ext cx="3129544" cy="229862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7C493F0-A604-4E77-A6AB-E90E2B40AEA2}"/>
              </a:ext>
            </a:extLst>
          </p:cNvPr>
          <p:cNvSpPr/>
          <p:nvPr/>
        </p:nvSpPr>
        <p:spPr>
          <a:xfrm>
            <a:off x="5302251" y="2317749"/>
            <a:ext cx="2413000" cy="301563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7FFF198-BD93-46A6-86B5-B66FAA34A21A}"/>
              </a:ext>
            </a:extLst>
          </p:cNvPr>
          <p:cNvCxnSpPr>
            <a:cxnSpLocks/>
          </p:cNvCxnSpPr>
          <p:nvPr/>
        </p:nvCxnSpPr>
        <p:spPr>
          <a:xfrm flipH="1">
            <a:off x="7402285" y="1734457"/>
            <a:ext cx="474703" cy="297543"/>
          </a:xfrm>
          <a:prstGeom prst="straightConnector1">
            <a:avLst/>
          </a:prstGeom>
          <a:ln>
            <a:solidFill>
              <a:srgbClr val="54D4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459CF022-034A-4A94-B07D-6F097293A09C}"/>
              </a:ext>
            </a:extLst>
          </p:cNvPr>
          <p:cNvGrpSpPr/>
          <p:nvPr/>
        </p:nvGrpSpPr>
        <p:grpSpPr>
          <a:xfrm>
            <a:off x="7725191" y="2354562"/>
            <a:ext cx="843718" cy="369332"/>
            <a:chOff x="7576457" y="2333563"/>
            <a:chExt cx="843718" cy="369332"/>
          </a:xfrm>
        </p:grpSpPr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8F24B0A1-3872-48B5-811E-447BF15E3852}"/>
                </a:ext>
              </a:extLst>
            </p:cNvPr>
            <p:cNvCxnSpPr/>
            <p:nvPr/>
          </p:nvCxnSpPr>
          <p:spPr>
            <a:xfrm flipH="1">
              <a:off x="7576457" y="2518229"/>
              <a:ext cx="3410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BDF2A27-A593-4DF0-862A-67A7C2A6E47B}"/>
                </a:ext>
              </a:extLst>
            </p:cNvPr>
            <p:cNvSpPr txBox="1"/>
            <p:nvPr/>
          </p:nvSpPr>
          <p:spPr>
            <a:xfrm>
              <a:off x="7854117" y="2333563"/>
              <a:ext cx="566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RRL</a:t>
              </a:r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DCA7CD20-A682-4A0B-BE71-AFFF4A262010}"/>
              </a:ext>
            </a:extLst>
          </p:cNvPr>
          <p:cNvSpPr txBox="1"/>
          <p:nvPr/>
        </p:nvSpPr>
        <p:spPr>
          <a:xfrm>
            <a:off x="7814208" y="1492460"/>
            <a:ext cx="8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82DF82"/>
                </a:solidFill>
              </a:rPr>
              <a:t>CAPES</a:t>
            </a:r>
            <a:endParaRPr lang="zh-CN" altLang="en-US">
              <a:solidFill>
                <a:srgbClr val="82DF82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FD1F73C-2FD7-4D31-AF0B-6341977D56AB}"/>
              </a:ext>
            </a:extLst>
          </p:cNvPr>
          <p:cNvGrpSpPr/>
          <p:nvPr/>
        </p:nvGrpSpPr>
        <p:grpSpPr>
          <a:xfrm>
            <a:off x="7193971" y="1930143"/>
            <a:ext cx="1698171" cy="489464"/>
            <a:chOff x="7191829" y="1844099"/>
            <a:chExt cx="1698171" cy="489464"/>
          </a:xfrm>
        </p:grpSpPr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A2090196-3DD6-40F4-B934-7CEAA8B0F55E}"/>
                </a:ext>
              </a:extLst>
            </p:cNvPr>
            <p:cNvCxnSpPr/>
            <p:nvPr/>
          </p:nvCxnSpPr>
          <p:spPr>
            <a:xfrm flipH="1">
              <a:off x="7191829" y="2032000"/>
              <a:ext cx="725713" cy="301563"/>
            </a:xfrm>
            <a:prstGeom prst="straightConnector1">
              <a:avLst/>
            </a:prstGeom>
            <a:ln>
              <a:solidFill>
                <a:srgbClr val="EFC94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0191473-A3CB-4E85-8978-CB90BE2BC83B}"/>
                </a:ext>
              </a:extLst>
            </p:cNvPr>
            <p:cNvSpPr txBox="1"/>
            <p:nvPr/>
          </p:nvSpPr>
          <p:spPr>
            <a:xfrm>
              <a:off x="7886152" y="1844099"/>
              <a:ext cx="1003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EFC941"/>
                  </a:solidFill>
                </a:rPr>
                <a:t>DeepRM</a:t>
              </a:r>
              <a:endParaRPr lang="zh-CN" altLang="en-US">
                <a:solidFill>
                  <a:srgbClr val="EFC941"/>
                </a:solidFill>
              </a:endParaRPr>
            </a:p>
          </p:txBody>
        </p:sp>
      </p:grp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ADF544CC-654E-49F5-9F6C-5FF7B9030E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8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700"/>
              <a:t>Complementary Cumulative Distribution Function</a:t>
            </a:r>
            <a:endParaRPr lang="en-US" sz="270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5DCC70-9FD4-4488-BD2D-E8E83F59C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图片 4" descr="图片包含 文字, 地图&#10;&#10;描述已自动生成">
            <a:extLst>
              <a:ext uri="{FF2B5EF4-FFF2-40B4-BE49-F238E27FC236}">
                <a16:creationId xmlns:a16="http://schemas.microsoft.com/office/drawing/2014/main" id="{A91C83E6-40A9-4019-A369-F522F00B2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482" y="888717"/>
            <a:ext cx="3930436" cy="336606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7DCFC64-4F74-4FC3-9FA0-B3FCFE9AC387}"/>
              </a:ext>
            </a:extLst>
          </p:cNvPr>
          <p:cNvSpPr txBox="1"/>
          <p:nvPr/>
        </p:nvSpPr>
        <p:spPr>
          <a:xfrm>
            <a:off x="764380" y="1885949"/>
            <a:ext cx="1728102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Please note that the Y-axis is log scale</a:t>
            </a:r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418D5EF-0479-440A-B37C-BAC0153A6D43}"/>
              </a:ext>
            </a:extLst>
          </p:cNvPr>
          <p:cNvSpPr txBox="1"/>
          <p:nvPr/>
        </p:nvSpPr>
        <p:spPr>
          <a:xfrm>
            <a:off x="6929438" y="2809279"/>
            <a:ext cx="2078832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The 95 percentile of RRL is 550ms</a:t>
            </a:r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0423B754-4D29-4FF9-964F-353FCCCAC2D8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4307681" y="2664971"/>
            <a:ext cx="2621757" cy="467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图片 43">
            <a:extLst>
              <a:ext uri="{FF2B5EF4-FFF2-40B4-BE49-F238E27FC236}">
                <a16:creationId xmlns:a16="http://schemas.microsoft.com/office/drawing/2014/main" id="{908B60BC-81BA-4CE0-B9A5-1AC905DD4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979" y="4193381"/>
            <a:ext cx="3283969" cy="29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16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37671FAD-D30A-401C-A930-CB58D23C4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43" r="32799" b="69386"/>
          <a:stretch/>
        </p:blipFill>
        <p:spPr>
          <a:xfrm>
            <a:off x="373806" y="1456863"/>
            <a:ext cx="2522534" cy="1545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/>
              <a:t>Meeting SLO With Minimum Resources</a:t>
            </a:r>
            <a:endParaRPr lang="en-US" sz="280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4B3C0E1-0129-483A-A26C-182571F7A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323" y="4727568"/>
            <a:ext cx="2595622" cy="231535"/>
          </a:xfrm>
          <a:prstGeom prst="rect">
            <a:avLst/>
          </a:prstGeom>
        </p:spPr>
      </p:pic>
      <p:pic>
        <p:nvPicPr>
          <p:cNvPr id="17" name="图片 16" descr="图片包含 文字&#10;&#10;描述已自动生成">
            <a:extLst>
              <a:ext uri="{FF2B5EF4-FFF2-40B4-BE49-F238E27FC236}">
                <a16:creationId xmlns:a16="http://schemas.microsoft.com/office/drawing/2014/main" id="{0E7805E4-8DBA-4B62-A900-D812164A0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43" t="31171" r="32799" b="34136"/>
          <a:stretch/>
        </p:blipFill>
        <p:spPr>
          <a:xfrm>
            <a:off x="3310733" y="1197138"/>
            <a:ext cx="2522534" cy="1751288"/>
          </a:xfrm>
          <a:prstGeom prst="rect">
            <a:avLst/>
          </a:prstGeom>
        </p:spPr>
      </p:pic>
      <p:pic>
        <p:nvPicPr>
          <p:cNvPr id="19" name="图片 18" descr="图片包含 文字&#10;&#10;描述已自动生成">
            <a:extLst>
              <a:ext uri="{FF2B5EF4-FFF2-40B4-BE49-F238E27FC236}">
                <a16:creationId xmlns:a16="http://schemas.microsoft.com/office/drawing/2014/main" id="{0BA7C4E7-88E0-4010-A998-7C4BE9B9E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43" t="65307" r="32799"/>
          <a:stretch/>
        </p:blipFill>
        <p:spPr>
          <a:xfrm>
            <a:off x="6414268" y="1126698"/>
            <a:ext cx="2522534" cy="175128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43FC868-DE83-4B5A-BC53-2C09D76A5DBC}"/>
              </a:ext>
            </a:extLst>
          </p:cNvPr>
          <p:cNvSpPr/>
          <p:nvPr/>
        </p:nvSpPr>
        <p:spPr>
          <a:xfrm>
            <a:off x="3657599" y="1730171"/>
            <a:ext cx="2076163" cy="228617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67C0698-220D-4240-A7AB-6C935BCAB929}"/>
              </a:ext>
            </a:extLst>
          </p:cNvPr>
          <p:cNvSpPr/>
          <p:nvPr/>
        </p:nvSpPr>
        <p:spPr>
          <a:xfrm>
            <a:off x="6810935" y="2237103"/>
            <a:ext cx="1959259" cy="267567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3FF7F59-C187-4C4E-A4A4-24AE5F575F03}"/>
              </a:ext>
            </a:extLst>
          </p:cNvPr>
          <p:cNvSpPr txBox="1"/>
          <p:nvPr/>
        </p:nvSpPr>
        <p:spPr>
          <a:xfrm>
            <a:off x="1856795" y="550806"/>
            <a:ext cx="350002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RRL has 49% less SLO violation than CAPES and 43% than DeepRM.</a:t>
            </a:r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1E72CDD-25AE-4579-9BBC-D2D823102D71}"/>
              </a:ext>
            </a:extLst>
          </p:cNvPr>
          <p:cNvSpPr txBox="1"/>
          <p:nvPr/>
        </p:nvSpPr>
        <p:spPr>
          <a:xfrm>
            <a:off x="5578632" y="550807"/>
            <a:ext cx="350002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RRL has 52% less CPU usage than CAPES and 46% than DeepRM.</a:t>
            </a:r>
            <a:endParaRPr lang="zh-CN" altLang="en-US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A63CF83-2F57-4BD4-8E5E-2A015C9B0A50}"/>
              </a:ext>
            </a:extLst>
          </p:cNvPr>
          <p:cNvCxnSpPr>
            <a:cxnSpLocks/>
          </p:cNvCxnSpPr>
          <p:nvPr/>
        </p:nvCxnSpPr>
        <p:spPr>
          <a:xfrm flipH="1" flipV="1">
            <a:off x="3892924" y="1197137"/>
            <a:ext cx="228358" cy="5330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CC60E354-212E-4E85-A4C1-0D73B6E2643C}"/>
              </a:ext>
            </a:extLst>
          </p:cNvPr>
          <p:cNvCxnSpPr>
            <a:cxnSpLocks/>
          </p:cNvCxnSpPr>
          <p:nvPr/>
        </p:nvCxnSpPr>
        <p:spPr>
          <a:xfrm flipH="1" flipV="1">
            <a:off x="6918512" y="1197138"/>
            <a:ext cx="410134" cy="10270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图片 31" descr="图片包含 文字&#10;&#10;描述已自动生成">
            <a:extLst>
              <a:ext uri="{FF2B5EF4-FFF2-40B4-BE49-F238E27FC236}">
                <a16:creationId xmlns:a16="http://schemas.microsoft.com/office/drawing/2014/main" id="{22318617-B56B-46E4-8C37-93B01BDF1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22" r="-1" b="69679"/>
          <a:stretch/>
        </p:blipFill>
        <p:spPr>
          <a:xfrm>
            <a:off x="274302" y="3163917"/>
            <a:ext cx="2522534" cy="1529632"/>
          </a:xfrm>
          <a:prstGeom prst="rect">
            <a:avLst/>
          </a:prstGeom>
        </p:spPr>
      </p:pic>
      <p:pic>
        <p:nvPicPr>
          <p:cNvPr id="33" name="图片 32" descr="图片包含 文字&#10;&#10;描述已自动生成">
            <a:extLst>
              <a:ext uri="{FF2B5EF4-FFF2-40B4-BE49-F238E27FC236}">
                <a16:creationId xmlns:a16="http://schemas.microsoft.com/office/drawing/2014/main" id="{A15B9225-7A21-4C13-A10C-768B3DB88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222" t="29619" r="-1" b="33970"/>
          <a:stretch/>
        </p:blipFill>
        <p:spPr>
          <a:xfrm>
            <a:off x="3211229" y="2885419"/>
            <a:ext cx="2522533" cy="1836893"/>
          </a:xfrm>
          <a:prstGeom prst="rect">
            <a:avLst/>
          </a:prstGeom>
        </p:spPr>
      </p:pic>
      <p:pic>
        <p:nvPicPr>
          <p:cNvPr id="34" name="图片 33" descr="图片包含 文字&#10;&#10;描述已自动生成">
            <a:extLst>
              <a:ext uri="{FF2B5EF4-FFF2-40B4-BE49-F238E27FC236}">
                <a16:creationId xmlns:a16="http://schemas.microsoft.com/office/drawing/2014/main" id="{9543CE0C-D837-4C39-A614-D7908D47B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222" t="66779" r="-1" b="192"/>
          <a:stretch/>
        </p:blipFill>
        <p:spPr>
          <a:xfrm>
            <a:off x="6296275" y="3030605"/>
            <a:ext cx="2522533" cy="1666247"/>
          </a:xfrm>
          <a:prstGeom prst="rect">
            <a:avLst/>
          </a:prstGeom>
        </p:spPr>
      </p:pic>
      <p:sp>
        <p:nvSpPr>
          <p:cNvPr id="41" name="灯片编号占位符 40">
            <a:extLst>
              <a:ext uri="{FF2B5EF4-FFF2-40B4-BE49-F238E27FC236}">
                <a16:creationId xmlns:a16="http://schemas.microsoft.com/office/drawing/2014/main" id="{139F4FD8-F18B-4C5B-9A03-A833B5949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D954-CD84-4D8F-BE93-D6A97862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Conclusion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04F5B7-8566-4439-B560-EA0BCB83CE1B}"/>
              </a:ext>
            </a:extLst>
          </p:cNvPr>
          <p:cNvSpPr txBox="1">
            <a:spLocks/>
          </p:cNvSpPr>
          <p:nvPr/>
        </p:nvSpPr>
        <p:spPr>
          <a:xfrm>
            <a:off x="443754" y="2974792"/>
            <a:ext cx="5386103" cy="1664381"/>
          </a:xfrm>
          <a:prstGeom prst="rect">
            <a:avLst/>
          </a:prstGeom>
          <a:ln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000"/>
              <a:t>can achieve near optimal solution.</a:t>
            </a:r>
            <a:endParaRPr lang="en-US" sz="200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000"/>
              <a:t>converges much faster than conventional RL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000"/>
              <a:t>has performance and convergence guarantees.</a:t>
            </a:r>
            <a:endParaRPr lang="en-US" sz="200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967E66-4113-467F-BC27-216BE49E3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5A13547-307C-4926-9A91-4B5674F9165A}"/>
              </a:ext>
            </a:extLst>
          </p:cNvPr>
          <p:cNvSpPr txBox="1"/>
          <p:nvPr/>
        </p:nvSpPr>
        <p:spPr>
          <a:xfrm>
            <a:off x="443754" y="1029472"/>
            <a:ext cx="580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Key insight: when MLaaS parallelism changes, the latency is versatile globally while smooth locally.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A6D7C2-7F67-4F44-971F-BF1315A07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00" t="6854" r="5655"/>
          <a:stretch/>
        </p:blipFill>
        <p:spPr>
          <a:xfrm>
            <a:off x="5897247" y="1377177"/>
            <a:ext cx="3108641" cy="238914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35B1BA6-6A46-41BB-AB8B-3B1704F594F1}"/>
              </a:ext>
            </a:extLst>
          </p:cNvPr>
          <p:cNvSpPr/>
          <p:nvPr/>
        </p:nvSpPr>
        <p:spPr>
          <a:xfrm>
            <a:off x="6963647" y="2375087"/>
            <a:ext cx="659732" cy="45595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54">
            <a:extLst>
              <a:ext uri="{FF2B5EF4-FFF2-40B4-BE49-F238E27FC236}">
                <a16:creationId xmlns:a16="http://schemas.microsoft.com/office/drawing/2014/main" id="{C96ABF7C-874D-46ED-B406-0C077D25892E}"/>
              </a:ext>
            </a:extLst>
          </p:cNvPr>
          <p:cNvGrpSpPr/>
          <p:nvPr/>
        </p:nvGrpSpPr>
        <p:grpSpPr>
          <a:xfrm>
            <a:off x="6324911" y="1918640"/>
            <a:ext cx="1957617" cy="1382663"/>
            <a:chOff x="5105400" y="2918460"/>
            <a:chExt cx="2103783" cy="1485900"/>
          </a:xfrm>
        </p:grpSpPr>
        <p:cxnSp>
          <p:nvCxnSpPr>
            <p:cNvPr id="13" name="Straight Connector 11">
              <a:extLst>
                <a:ext uri="{FF2B5EF4-FFF2-40B4-BE49-F238E27FC236}">
                  <a16:creationId xmlns:a16="http://schemas.microsoft.com/office/drawing/2014/main" id="{8CD1DA15-6362-4F81-B4FB-17BF1C74FADC}"/>
                </a:ext>
              </a:extLst>
            </p:cNvPr>
            <p:cNvCxnSpPr/>
            <p:nvPr/>
          </p:nvCxnSpPr>
          <p:spPr>
            <a:xfrm>
              <a:off x="5791200" y="2918460"/>
              <a:ext cx="0" cy="4876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7">
              <a:extLst>
                <a:ext uri="{FF2B5EF4-FFF2-40B4-BE49-F238E27FC236}">
                  <a16:creationId xmlns:a16="http://schemas.microsoft.com/office/drawing/2014/main" id="{A42986C4-6C03-4F7C-97F0-8A9FB78CD941}"/>
                </a:ext>
              </a:extLst>
            </p:cNvPr>
            <p:cNvCxnSpPr/>
            <p:nvPr/>
          </p:nvCxnSpPr>
          <p:spPr>
            <a:xfrm>
              <a:off x="5105400" y="3406140"/>
              <a:ext cx="6858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1">
              <a:extLst>
                <a:ext uri="{FF2B5EF4-FFF2-40B4-BE49-F238E27FC236}">
                  <a16:creationId xmlns:a16="http://schemas.microsoft.com/office/drawing/2014/main" id="{0C2570EF-D8F8-4379-8073-E9A262D74C2B}"/>
                </a:ext>
              </a:extLst>
            </p:cNvPr>
            <p:cNvCxnSpPr/>
            <p:nvPr/>
          </p:nvCxnSpPr>
          <p:spPr>
            <a:xfrm>
              <a:off x="5105400" y="3406140"/>
              <a:ext cx="0" cy="48999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3">
              <a:extLst>
                <a:ext uri="{FF2B5EF4-FFF2-40B4-BE49-F238E27FC236}">
                  <a16:creationId xmlns:a16="http://schemas.microsoft.com/office/drawing/2014/main" id="{877C99DB-53F9-49D2-8485-E3DA8A2DCEC5}"/>
                </a:ext>
              </a:extLst>
            </p:cNvPr>
            <p:cNvCxnSpPr/>
            <p:nvPr/>
          </p:nvCxnSpPr>
          <p:spPr>
            <a:xfrm>
              <a:off x="5105400" y="3896139"/>
              <a:ext cx="6858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643AD6E4-2605-49BD-ABE3-435C36608D13}"/>
                </a:ext>
              </a:extLst>
            </p:cNvPr>
            <p:cNvCxnSpPr/>
            <p:nvPr/>
          </p:nvCxnSpPr>
          <p:spPr>
            <a:xfrm>
              <a:off x="5791200" y="3896139"/>
              <a:ext cx="0" cy="50822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7">
              <a:extLst>
                <a:ext uri="{FF2B5EF4-FFF2-40B4-BE49-F238E27FC236}">
                  <a16:creationId xmlns:a16="http://schemas.microsoft.com/office/drawing/2014/main" id="{40A9985A-CDEB-45FA-BA13-23CCD9777D65}"/>
                </a:ext>
              </a:extLst>
            </p:cNvPr>
            <p:cNvCxnSpPr/>
            <p:nvPr/>
          </p:nvCxnSpPr>
          <p:spPr>
            <a:xfrm>
              <a:off x="5791200" y="4404360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9">
              <a:extLst>
                <a:ext uri="{FF2B5EF4-FFF2-40B4-BE49-F238E27FC236}">
                  <a16:creationId xmlns:a16="http://schemas.microsoft.com/office/drawing/2014/main" id="{BEEB6259-7FB0-4665-936D-4F0644F21382}"/>
                </a:ext>
              </a:extLst>
            </p:cNvPr>
            <p:cNvCxnSpPr/>
            <p:nvPr/>
          </p:nvCxnSpPr>
          <p:spPr>
            <a:xfrm flipV="1">
              <a:off x="6500191" y="3896139"/>
              <a:ext cx="0" cy="50822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32">
              <a:extLst>
                <a:ext uri="{FF2B5EF4-FFF2-40B4-BE49-F238E27FC236}">
                  <a16:creationId xmlns:a16="http://schemas.microsoft.com/office/drawing/2014/main" id="{2824A4C5-617E-440A-A5BD-49AB056DA51F}"/>
                </a:ext>
              </a:extLst>
            </p:cNvPr>
            <p:cNvCxnSpPr/>
            <p:nvPr/>
          </p:nvCxnSpPr>
          <p:spPr>
            <a:xfrm>
              <a:off x="5791200" y="2918460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5">
              <a:extLst>
                <a:ext uri="{FF2B5EF4-FFF2-40B4-BE49-F238E27FC236}">
                  <a16:creationId xmlns:a16="http://schemas.microsoft.com/office/drawing/2014/main" id="{F52002D3-F4A4-4FE6-8F21-B2B9E3CF02C5}"/>
                </a:ext>
              </a:extLst>
            </p:cNvPr>
            <p:cNvCxnSpPr/>
            <p:nvPr/>
          </p:nvCxnSpPr>
          <p:spPr>
            <a:xfrm>
              <a:off x="6500191" y="2918460"/>
              <a:ext cx="0" cy="4876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40">
              <a:extLst>
                <a:ext uri="{FF2B5EF4-FFF2-40B4-BE49-F238E27FC236}">
                  <a16:creationId xmlns:a16="http://schemas.microsoft.com/office/drawing/2014/main" id="{586D4094-CA3A-49A8-A0AE-C88EA16482DE}"/>
                </a:ext>
              </a:extLst>
            </p:cNvPr>
            <p:cNvCxnSpPr/>
            <p:nvPr/>
          </p:nvCxnSpPr>
          <p:spPr>
            <a:xfrm>
              <a:off x="6500191" y="3406140"/>
              <a:ext cx="69573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3">
              <a:extLst>
                <a:ext uri="{FF2B5EF4-FFF2-40B4-BE49-F238E27FC236}">
                  <a16:creationId xmlns:a16="http://schemas.microsoft.com/office/drawing/2014/main" id="{6C9DDF8C-A9EC-48FA-8A5F-C285BD3C6E39}"/>
                </a:ext>
              </a:extLst>
            </p:cNvPr>
            <p:cNvCxnSpPr/>
            <p:nvPr/>
          </p:nvCxnSpPr>
          <p:spPr>
            <a:xfrm>
              <a:off x="7202557" y="3406140"/>
              <a:ext cx="6626" cy="48999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45">
              <a:extLst>
                <a:ext uri="{FF2B5EF4-FFF2-40B4-BE49-F238E27FC236}">
                  <a16:creationId xmlns:a16="http://schemas.microsoft.com/office/drawing/2014/main" id="{8B9059E8-8953-465F-90E5-DC29E5EB4249}"/>
                </a:ext>
              </a:extLst>
            </p:cNvPr>
            <p:cNvCxnSpPr/>
            <p:nvPr/>
          </p:nvCxnSpPr>
          <p:spPr>
            <a:xfrm>
              <a:off x="6500190" y="3896139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82771828-EDE1-46CC-A200-CB09FAE304F9}"/>
              </a:ext>
            </a:extLst>
          </p:cNvPr>
          <p:cNvSpPr txBox="1"/>
          <p:nvPr/>
        </p:nvSpPr>
        <p:spPr>
          <a:xfrm>
            <a:off x="443754" y="2161778"/>
            <a:ext cx="465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RRL : use a single observation to estimate nearby configurations.</a:t>
            </a:r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252674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“azure”的图片搜索结果">
            <a:extLst>
              <a:ext uri="{FF2B5EF4-FFF2-40B4-BE49-F238E27FC236}">
                <a16:creationId xmlns:a16="http://schemas.microsoft.com/office/drawing/2014/main" id="{7623E104-6B02-4C48-8F70-6AA6FA31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52" y="2713897"/>
            <a:ext cx="2082228" cy="104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69187C-5528-425E-B457-07413F58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Machine Learning as a Service</a:t>
            </a:r>
            <a:endParaRPr lang="en-US"/>
          </a:p>
        </p:txBody>
      </p:sp>
      <p:pic>
        <p:nvPicPr>
          <p:cNvPr id="1030" name="Picture 6" descr="“natural language processing”的图片搜索结果">
            <a:extLst>
              <a:ext uri="{FF2B5EF4-FFF2-40B4-BE49-F238E27FC236}">
                <a16:creationId xmlns:a16="http://schemas.microsoft.com/office/drawing/2014/main" id="{2F0D7870-D6C9-4DE7-8ABD-CFB0D2AE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2" y="2605014"/>
            <a:ext cx="1494804" cy="8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4C65DF4-F463-472B-9E49-35511DABF33C}"/>
              </a:ext>
            </a:extLst>
          </p:cNvPr>
          <p:cNvSpPr txBox="1"/>
          <p:nvPr/>
        </p:nvSpPr>
        <p:spPr>
          <a:xfrm>
            <a:off x="980104" y="2237144"/>
            <a:ext cx="88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Speech</a:t>
            </a:r>
            <a:endParaRPr lang="zh-CN" altLang="en-US"/>
          </a:p>
        </p:txBody>
      </p:sp>
      <p:pic>
        <p:nvPicPr>
          <p:cNvPr id="1032" name="Picture 8" descr="“text”的图片搜索结果">
            <a:extLst>
              <a:ext uri="{FF2B5EF4-FFF2-40B4-BE49-F238E27FC236}">
                <a16:creationId xmlns:a16="http://schemas.microsoft.com/office/drawing/2014/main" id="{B1454BFD-3840-4CF5-820A-B95F3D5D7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7" t="19880" r="47082" b="44860"/>
          <a:stretch/>
        </p:blipFill>
        <p:spPr bwMode="auto">
          <a:xfrm>
            <a:off x="661463" y="3823547"/>
            <a:ext cx="1472443" cy="83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7B87464-5C88-428D-BFDF-169C9BA70EC2}"/>
              </a:ext>
            </a:extLst>
          </p:cNvPr>
          <p:cNvSpPr txBox="1"/>
          <p:nvPr/>
        </p:nvSpPr>
        <p:spPr>
          <a:xfrm>
            <a:off x="514414" y="3502237"/>
            <a:ext cx="181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Natural Language</a:t>
            </a:r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78E746-055C-4C70-AF15-7845CA407033}"/>
              </a:ext>
            </a:extLst>
          </p:cNvPr>
          <p:cNvSpPr txBox="1"/>
          <p:nvPr/>
        </p:nvSpPr>
        <p:spPr>
          <a:xfrm>
            <a:off x="3309223" y="846666"/>
            <a:ext cx="26091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/>
              <a:t>MLaaS</a:t>
            </a:r>
          </a:p>
          <a:p>
            <a:pPr algn="ctr"/>
            <a:r>
              <a:rPr lang="en-US" altLang="zh-CN" sz="1600"/>
              <a:t>(Machine Learning as Service)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A52BB95-665A-4974-980C-E6128726E16D}"/>
              </a:ext>
            </a:extLst>
          </p:cNvPr>
          <p:cNvCxnSpPr>
            <a:cxnSpLocks/>
          </p:cNvCxnSpPr>
          <p:nvPr/>
        </p:nvCxnSpPr>
        <p:spPr>
          <a:xfrm>
            <a:off x="2154897" y="1777252"/>
            <a:ext cx="958585" cy="12467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C78B5197-1CE5-4CCB-AA03-C8AD74675BA8}"/>
              </a:ext>
            </a:extLst>
          </p:cNvPr>
          <p:cNvCxnSpPr>
            <a:cxnSpLocks/>
            <a:stCxn id="1030" idx="3"/>
          </p:cNvCxnSpPr>
          <p:nvPr/>
        </p:nvCxnSpPr>
        <p:spPr>
          <a:xfrm>
            <a:off x="2133906" y="3053626"/>
            <a:ext cx="97957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113EA391-53A2-445F-BFFD-EFF0EE09C84A}"/>
              </a:ext>
            </a:extLst>
          </p:cNvPr>
          <p:cNvCxnSpPr>
            <a:cxnSpLocks/>
            <a:stCxn id="1032" idx="3"/>
          </p:cNvCxnSpPr>
          <p:nvPr/>
        </p:nvCxnSpPr>
        <p:spPr>
          <a:xfrm flipV="1">
            <a:off x="2133906" y="3102187"/>
            <a:ext cx="979576" cy="11363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“aws”的图片搜索结果">
            <a:extLst>
              <a:ext uri="{FF2B5EF4-FFF2-40B4-BE49-F238E27FC236}">
                <a16:creationId xmlns:a16="http://schemas.microsoft.com/office/drawing/2014/main" id="{C8F89D89-3D9B-4768-8E16-93CFCE3C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58" y="1784340"/>
            <a:ext cx="1330065" cy="80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“google cloud site:google.com”的图片搜索结果">
            <a:extLst>
              <a:ext uri="{FF2B5EF4-FFF2-40B4-BE49-F238E27FC236}">
                <a16:creationId xmlns:a16="http://schemas.microsoft.com/office/drawing/2014/main" id="{531365C8-460C-4566-84CF-B0F9B0E7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36" y="4172439"/>
            <a:ext cx="2347018" cy="36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620FCAF-BCA6-4A15-A8F0-D9A4086D37C5}"/>
              </a:ext>
            </a:extLst>
          </p:cNvPr>
          <p:cNvGrpSpPr/>
          <p:nvPr/>
        </p:nvGrpSpPr>
        <p:grpSpPr>
          <a:xfrm>
            <a:off x="6755593" y="4469811"/>
            <a:ext cx="1638262" cy="317771"/>
            <a:chOff x="6135625" y="3387635"/>
            <a:chExt cx="2771140" cy="38290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568417E9-426C-4D60-9BA3-110B620D6913}"/>
                </a:ext>
              </a:extLst>
            </p:cNvPr>
            <p:cNvSpPr/>
            <p:nvPr/>
          </p:nvSpPr>
          <p:spPr>
            <a:xfrm>
              <a:off x="6135625" y="3387635"/>
              <a:ext cx="2771140" cy="382905"/>
            </a:xfrm>
            <a:custGeom>
              <a:avLst/>
              <a:gdLst/>
              <a:ahLst/>
              <a:cxnLst/>
              <a:rect l="l" t="t" r="r" b="b"/>
              <a:pathLst>
                <a:path w="2771140" h="382905">
                  <a:moveTo>
                    <a:pt x="0" y="63754"/>
                  </a:moveTo>
                  <a:lnTo>
                    <a:pt x="5014" y="38951"/>
                  </a:lnTo>
                  <a:lnTo>
                    <a:pt x="18684" y="18684"/>
                  </a:lnTo>
                  <a:lnTo>
                    <a:pt x="38951" y="5014"/>
                  </a:lnTo>
                  <a:lnTo>
                    <a:pt x="63753" y="0"/>
                  </a:lnTo>
                  <a:lnTo>
                    <a:pt x="2706878" y="0"/>
                  </a:lnTo>
                  <a:lnTo>
                    <a:pt x="2731680" y="5014"/>
                  </a:lnTo>
                  <a:lnTo>
                    <a:pt x="2751947" y="18684"/>
                  </a:lnTo>
                  <a:lnTo>
                    <a:pt x="2765617" y="38951"/>
                  </a:lnTo>
                  <a:lnTo>
                    <a:pt x="2770631" y="63754"/>
                  </a:lnTo>
                  <a:lnTo>
                    <a:pt x="2770631" y="318769"/>
                  </a:lnTo>
                  <a:lnTo>
                    <a:pt x="2765617" y="343572"/>
                  </a:lnTo>
                  <a:lnTo>
                    <a:pt x="2751947" y="363839"/>
                  </a:lnTo>
                  <a:lnTo>
                    <a:pt x="2731680" y="377509"/>
                  </a:lnTo>
                  <a:lnTo>
                    <a:pt x="2706878" y="382524"/>
                  </a:lnTo>
                  <a:lnTo>
                    <a:pt x="63753" y="382524"/>
                  </a:lnTo>
                  <a:lnTo>
                    <a:pt x="38951" y="377509"/>
                  </a:lnTo>
                  <a:lnTo>
                    <a:pt x="18684" y="363839"/>
                  </a:lnTo>
                  <a:lnTo>
                    <a:pt x="5014" y="343572"/>
                  </a:lnTo>
                  <a:lnTo>
                    <a:pt x="0" y="318769"/>
                  </a:lnTo>
                  <a:lnTo>
                    <a:pt x="0" y="63754"/>
                  </a:lnTo>
                  <a:close/>
                </a:path>
              </a:pathLst>
            </a:custGeom>
            <a:grpFill/>
            <a:ln w="38100">
              <a:solidFill>
                <a:srgbClr val="535B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0DCB1812-4586-4D47-B900-318BC7F91CE3}"/>
                </a:ext>
              </a:extLst>
            </p:cNvPr>
            <p:cNvSpPr txBox="1"/>
            <p:nvPr/>
          </p:nvSpPr>
          <p:spPr>
            <a:xfrm>
              <a:off x="6286313" y="3406177"/>
              <a:ext cx="2440099" cy="312142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600" b="1">
                  <a:solidFill>
                    <a:schemeClr val="bg1"/>
                  </a:solidFill>
                  <a:latin typeface="Arial"/>
                  <a:cs typeface="Arial"/>
                </a:rPr>
                <a:t>Serving</a:t>
              </a:r>
              <a:endParaRPr sz="160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1" name="object 15">
            <a:extLst>
              <a:ext uri="{FF2B5EF4-FFF2-40B4-BE49-F238E27FC236}">
                <a16:creationId xmlns:a16="http://schemas.microsoft.com/office/drawing/2014/main" id="{EEF788CE-24AF-4019-8070-E028965B11F5}"/>
              </a:ext>
            </a:extLst>
          </p:cNvPr>
          <p:cNvSpPr/>
          <p:nvPr/>
        </p:nvSpPr>
        <p:spPr>
          <a:xfrm>
            <a:off x="6979957" y="599667"/>
            <a:ext cx="1149871" cy="1040823"/>
          </a:xfrm>
          <a:prstGeom prst="rect">
            <a:avLst/>
          </a:prstGeom>
          <a:blipFill>
            <a:blip r:embed="rId8" cstate="print"/>
            <a:stretch>
              <a:fillRect r="-5088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2ED33A53-E00E-47F6-A05B-E7133E255F2C}"/>
              </a:ext>
            </a:extLst>
          </p:cNvPr>
          <p:cNvSpPr/>
          <p:nvPr/>
        </p:nvSpPr>
        <p:spPr>
          <a:xfrm>
            <a:off x="7013333" y="1984204"/>
            <a:ext cx="1149871" cy="1039833"/>
          </a:xfrm>
          <a:prstGeom prst="rect">
            <a:avLst/>
          </a:prstGeom>
          <a:blipFill>
            <a:blip r:embed="rId9" cstate="print"/>
            <a:stretch>
              <a:fillRect r="-5071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8A6EEE0-7D9C-440C-B68A-501662E218DA}"/>
              </a:ext>
            </a:extLst>
          </p:cNvPr>
          <p:cNvGrpSpPr/>
          <p:nvPr/>
        </p:nvGrpSpPr>
        <p:grpSpPr>
          <a:xfrm>
            <a:off x="6769139" y="2917957"/>
            <a:ext cx="1638262" cy="317771"/>
            <a:chOff x="6135625" y="3387635"/>
            <a:chExt cx="2771140" cy="382905"/>
          </a:xfrm>
        </p:grpSpPr>
        <p:sp>
          <p:nvSpPr>
            <p:cNvPr id="38" name="object 10">
              <a:extLst>
                <a:ext uri="{FF2B5EF4-FFF2-40B4-BE49-F238E27FC236}">
                  <a16:creationId xmlns:a16="http://schemas.microsoft.com/office/drawing/2014/main" id="{76BA712F-6258-4255-B51D-DC8BB503BEA9}"/>
                </a:ext>
              </a:extLst>
            </p:cNvPr>
            <p:cNvSpPr/>
            <p:nvPr/>
          </p:nvSpPr>
          <p:spPr>
            <a:xfrm>
              <a:off x="6135625" y="3387635"/>
              <a:ext cx="2771140" cy="382905"/>
            </a:xfrm>
            <a:custGeom>
              <a:avLst/>
              <a:gdLst/>
              <a:ahLst/>
              <a:cxnLst/>
              <a:rect l="l" t="t" r="r" b="b"/>
              <a:pathLst>
                <a:path w="2771140" h="382905">
                  <a:moveTo>
                    <a:pt x="0" y="63754"/>
                  </a:moveTo>
                  <a:lnTo>
                    <a:pt x="5014" y="38951"/>
                  </a:lnTo>
                  <a:lnTo>
                    <a:pt x="18684" y="18684"/>
                  </a:lnTo>
                  <a:lnTo>
                    <a:pt x="38951" y="5014"/>
                  </a:lnTo>
                  <a:lnTo>
                    <a:pt x="63753" y="0"/>
                  </a:lnTo>
                  <a:lnTo>
                    <a:pt x="2706878" y="0"/>
                  </a:lnTo>
                  <a:lnTo>
                    <a:pt x="2731680" y="5014"/>
                  </a:lnTo>
                  <a:lnTo>
                    <a:pt x="2751947" y="18684"/>
                  </a:lnTo>
                  <a:lnTo>
                    <a:pt x="2765617" y="38951"/>
                  </a:lnTo>
                  <a:lnTo>
                    <a:pt x="2770631" y="63754"/>
                  </a:lnTo>
                  <a:lnTo>
                    <a:pt x="2770631" y="318769"/>
                  </a:lnTo>
                  <a:lnTo>
                    <a:pt x="2765617" y="343572"/>
                  </a:lnTo>
                  <a:lnTo>
                    <a:pt x="2751947" y="363839"/>
                  </a:lnTo>
                  <a:lnTo>
                    <a:pt x="2731680" y="377509"/>
                  </a:lnTo>
                  <a:lnTo>
                    <a:pt x="2706878" y="382524"/>
                  </a:lnTo>
                  <a:lnTo>
                    <a:pt x="63753" y="382524"/>
                  </a:lnTo>
                  <a:lnTo>
                    <a:pt x="38951" y="377509"/>
                  </a:lnTo>
                  <a:lnTo>
                    <a:pt x="18684" y="363839"/>
                  </a:lnTo>
                  <a:lnTo>
                    <a:pt x="5014" y="343572"/>
                  </a:lnTo>
                  <a:lnTo>
                    <a:pt x="0" y="318769"/>
                  </a:lnTo>
                  <a:lnTo>
                    <a:pt x="0" y="63754"/>
                  </a:lnTo>
                  <a:close/>
                </a:path>
              </a:pathLst>
            </a:custGeom>
            <a:ln w="38100">
              <a:solidFill>
                <a:srgbClr val="535B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1">
              <a:extLst>
                <a:ext uri="{FF2B5EF4-FFF2-40B4-BE49-F238E27FC236}">
                  <a16:creationId xmlns:a16="http://schemas.microsoft.com/office/drawing/2014/main" id="{8755680C-56CA-483A-846F-101993ACA299}"/>
                </a:ext>
              </a:extLst>
            </p:cNvPr>
            <p:cNvSpPr txBox="1"/>
            <p:nvPr/>
          </p:nvSpPr>
          <p:spPr>
            <a:xfrm>
              <a:off x="6286313" y="3406177"/>
              <a:ext cx="2440099" cy="31214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zh-CN" sz="1600" b="1">
                  <a:solidFill>
                    <a:srgbClr val="535B63"/>
                  </a:solidFill>
                  <a:latin typeface="Arial"/>
                  <a:cs typeface="Arial"/>
                </a:rPr>
                <a:t>Training</a:t>
              </a:r>
              <a:endParaRPr sz="1600">
                <a:latin typeface="Arial"/>
                <a:cs typeface="Arial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97FEFAB-E3B9-407D-BC1A-F60D006CF5FE}"/>
              </a:ext>
            </a:extLst>
          </p:cNvPr>
          <p:cNvGrpSpPr/>
          <p:nvPr/>
        </p:nvGrpSpPr>
        <p:grpSpPr>
          <a:xfrm>
            <a:off x="6758874" y="1540689"/>
            <a:ext cx="1638262" cy="317771"/>
            <a:chOff x="6135625" y="3387635"/>
            <a:chExt cx="2771140" cy="382905"/>
          </a:xfrm>
        </p:grpSpPr>
        <p:sp>
          <p:nvSpPr>
            <p:cNvPr id="43" name="object 10">
              <a:extLst>
                <a:ext uri="{FF2B5EF4-FFF2-40B4-BE49-F238E27FC236}">
                  <a16:creationId xmlns:a16="http://schemas.microsoft.com/office/drawing/2014/main" id="{BA423F4B-103B-415A-9A2E-0B0EABAD4424}"/>
                </a:ext>
              </a:extLst>
            </p:cNvPr>
            <p:cNvSpPr/>
            <p:nvPr/>
          </p:nvSpPr>
          <p:spPr>
            <a:xfrm>
              <a:off x="6135625" y="3387635"/>
              <a:ext cx="2771140" cy="382905"/>
            </a:xfrm>
            <a:custGeom>
              <a:avLst/>
              <a:gdLst/>
              <a:ahLst/>
              <a:cxnLst/>
              <a:rect l="l" t="t" r="r" b="b"/>
              <a:pathLst>
                <a:path w="2771140" h="382905">
                  <a:moveTo>
                    <a:pt x="0" y="63754"/>
                  </a:moveTo>
                  <a:lnTo>
                    <a:pt x="5014" y="38951"/>
                  </a:lnTo>
                  <a:lnTo>
                    <a:pt x="18684" y="18684"/>
                  </a:lnTo>
                  <a:lnTo>
                    <a:pt x="38951" y="5014"/>
                  </a:lnTo>
                  <a:lnTo>
                    <a:pt x="63753" y="0"/>
                  </a:lnTo>
                  <a:lnTo>
                    <a:pt x="2706878" y="0"/>
                  </a:lnTo>
                  <a:lnTo>
                    <a:pt x="2731680" y="5014"/>
                  </a:lnTo>
                  <a:lnTo>
                    <a:pt x="2751947" y="18684"/>
                  </a:lnTo>
                  <a:lnTo>
                    <a:pt x="2765617" y="38951"/>
                  </a:lnTo>
                  <a:lnTo>
                    <a:pt x="2770631" y="63754"/>
                  </a:lnTo>
                  <a:lnTo>
                    <a:pt x="2770631" y="318769"/>
                  </a:lnTo>
                  <a:lnTo>
                    <a:pt x="2765617" y="343572"/>
                  </a:lnTo>
                  <a:lnTo>
                    <a:pt x="2751947" y="363839"/>
                  </a:lnTo>
                  <a:lnTo>
                    <a:pt x="2731680" y="377509"/>
                  </a:lnTo>
                  <a:lnTo>
                    <a:pt x="2706878" y="382524"/>
                  </a:lnTo>
                  <a:lnTo>
                    <a:pt x="63753" y="382524"/>
                  </a:lnTo>
                  <a:lnTo>
                    <a:pt x="38951" y="377509"/>
                  </a:lnTo>
                  <a:lnTo>
                    <a:pt x="18684" y="363839"/>
                  </a:lnTo>
                  <a:lnTo>
                    <a:pt x="5014" y="343572"/>
                  </a:lnTo>
                  <a:lnTo>
                    <a:pt x="0" y="318769"/>
                  </a:lnTo>
                  <a:lnTo>
                    <a:pt x="0" y="63754"/>
                  </a:lnTo>
                  <a:close/>
                </a:path>
              </a:pathLst>
            </a:custGeom>
            <a:ln w="38100">
              <a:solidFill>
                <a:srgbClr val="535B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1">
              <a:extLst>
                <a:ext uri="{FF2B5EF4-FFF2-40B4-BE49-F238E27FC236}">
                  <a16:creationId xmlns:a16="http://schemas.microsoft.com/office/drawing/2014/main" id="{F2A5D8EB-424D-4708-A31F-68EE81CC9F53}"/>
                </a:ext>
              </a:extLst>
            </p:cNvPr>
            <p:cNvSpPr txBox="1"/>
            <p:nvPr/>
          </p:nvSpPr>
          <p:spPr>
            <a:xfrm>
              <a:off x="6286313" y="3406177"/>
              <a:ext cx="2440099" cy="31214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zh-CN" sz="1600" b="1">
                  <a:solidFill>
                    <a:srgbClr val="535B63"/>
                  </a:solidFill>
                  <a:latin typeface="Arial"/>
                  <a:cs typeface="Arial"/>
                </a:rPr>
                <a:t>Building</a:t>
              </a:r>
              <a:endParaRPr sz="1600">
                <a:latin typeface="Arial"/>
                <a:cs typeface="Arial"/>
              </a:endParaRPr>
            </a:p>
          </p:txBody>
        </p:sp>
      </p:grp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B27B005-03FE-41B2-8FF6-8ED61D74FE4B}"/>
              </a:ext>
            </a:extLst>
          </p:cNvPr>
          <p:cNvCxnSpPr/>
          <p:nvPr/>
        </p:nvCxnSpPr>
        <p:spPr>
          <a:xfrm>
            <a:off x="7556500" y="1864810"/>
            <a:ext cx="0" cy="272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35C2AB4C-C6A6-47A2-B12A-D909117B133D}"/>
              </a:ext>
            </a:extLst>
          </p:cNvPr>
          <p:cNvCxnSpPr/>
          <p:nvPr/>
        </p:nvCxnSpPr>
        <p:spPr>
          <a:xfrm>
            <a:off x="7556500" y="3242078"/>
            <a:ext cx="0" cy="272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39A6374-96AA-4CB0-8F2D-F6B174ECF2F2}"/>
              </a:ext>
            </a:extLst>
          </p:cNvPr>
          <p:cNvGrpSpPr/>
          <p:nvPr/>
        </p:nvGrpSpPr>
        <p:grpSpPr>
          <a:xfrm>
            <a:off x="577335" y="1061782"/>
            <a:ext cx="1573954" cy="1134496"/>
            <a:chOff x="599569" y="1208199"/>
            <a:chExt cx="1573954" cy="1134496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5517766-73FE-4096-9938-8398ACFC9656}"/>
                </a:ext>
              </a:extLst>
            </p:cNvPr>
            <p:cNvSpPr txBox="1"/>
            <p:nvPr/>
          </p:nvSpPr>
          <p:spPr>
            <a:xfrm>
              <a:off x="980146" y="1208199"/>
              <a:ext cx="81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/>
                <a:t>Vision</a:t>
              </a:r>
              <a:endParaRPr lang="zh-CN" altLang="en-US"/>
            </a:p>
          </p:txBody>
        </p:sp>
        <p:pic>
          <p:nvPicPr>
            <p:cNvPr id="36" name="Picture 2" descr="https://media.wired.com/photos/5932903baef9a462de983b2b/2:1/w_2500,c_limit/cnn_embed_full_1k.jpg">
              <a:extLst>
                <a:ext uri="{FF2B5EF4-FFF2-40B4-BE49-F238E27FC236}">
                  <a16:creationId xmlns:a16="http://schemas.microsoft.com/office/drawing/2014/main" id="{0DC5CCC8-265E-4700-A84B-67F3A7CD5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69" y="1555718"/>
              <a:ext cx="1573954" cy="786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87D148C5-98B3-4ABD-85A4-74DD212DDC01}"/>
              </a:ext>
            </a:extLst>
          </p:cNvPr>
          <p:cNvSpPr/>
          <p:nvPr/>
        </p:nvSpPr>
        <p:spPr>
          <a:xfrm>
            <a:off x="3291841" y="921169"/>
            <a:ext cx="2626573" cy="3915279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“server client”的图片搜索结果">
            <a:extLst>
              <a:ext uri="{FF2B5EF4-FFF2-40B4-BE49-F238E27FC236}">
                <a16:creationId xmlns:a16="http://schemas.microsoft.com/office/drawing/2014/main" id="{F8981831-9A4D-4537-974D-E9A87A3E3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4" b="7910"/>
          <a:stretch/>
        </p:blipFill>
        <p:spPr bwMode="auto">
          <a:xfrm>
            <a:off x="6829297" y="3571918"/>
            <a:ext cx="1471482" cy="8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567E6901-2F57-4527-B169-A077B22E2B5D}"/>
              </a:ext>
            </a:extLst>
          </p:cNvPr>
          <p:cNvSpPr/>
          <p:nvPr/>
        </p:nvSpPr>
        <p:spPr>
          <a:xfrm>
            <a:off x="7380383" y="3564871"/>
            <a:ext cx="345058" cy="34505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6" descr="“cloud icon”的图片搜索结果">
            <a:extLst>
              <a:ext uri="{FF2B5EF4-FFF2-40B4-BE49-F238E27FC236}">
                <a16:creationId xmlns:a16="http://schemas.microsoft.com/office/drawing/2014/main" id="{7232D3A6-1019-4072-95BA-F312C6D85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t="28138" r="21514" b="38208"/>
          <a:stretch/>
        </p:blipFill>
        <p:spPr bwMode="auto">
          <a:xfrm>
            <a:off x="7280081" y="3571918"/>
            <a:ext cx="545661" cy="3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6094C1D-D43B-4A1C-A3E4-608555CE3512}"/>
              </a:ext>
            </a:extLst>
          </p:cNvPr>
          <p:cNvSpPr/>
          <p:nvPr/>
        </p:nvSpPr>
        <p:spPr>
          <a:xfrm>
            <a:off x="6664960" y="3514255"/>
            <a:ext cx="1817577" cy="13899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F2AECEF8-92E5-4510-8A5C-5060146EF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3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8D5B519-EB11-4278-9AD5-7C214528112B}"/>
              </a:ext>
            </a:extLst>
          </p:cNvPr>
          <p:cNvSpPr txBox="1">
            <a:spLocks/>
          </p:cNvSpPr>
          <p:nvPr/>
        </p:nvSpPr>
        <p:spPr bwMode="auto">
          <a:xfrm>
            <a:off x="457200" y="1128939"/>
            <a:ext cx="8229600" cy="8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3600">
              <a:latin typeface="+mj-lt"/>
            </a:endParaRPr>
          </a:p>
          <a:p>
            <a:r>
              <a:rPr lang="en-US" sz="4400">
                <a:latin typeface="+mj-lt"/>
              </a:rPr>
              <a:t>Thank you!</a:t>
            </a:r>
          </a:p>
          <a:p>
            <a:endParaRPr lang="en-US" sz="3600">
              <a:latin typeface="+mj-lt"/>
            </a:endParaRPr>
          </a:p>
          <a:p>
            <a:r>
              <a:rPr lang="en-US" sz="3600">
                <a:latin typeface="+mj-lt"/>
              </a:rPr>
              <a:t>Questions?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B30CE74-41F2-4059-BE23-EA37EC62A4DB}"/>
              </a:ext>
            </a:extLst>
          </p:cNvPr>
          <p:cNvSpPr/>
          <p:nvPr/>
        </p:nvSpPr>
        <p:spPr>
          <a:xfrm>
            <a:off x="457200" y="3496377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>
                <a:solidFill>
                  <a:schemeClr val="accent1">
                    <a:lumMod val="75000"/>
                  </a:schemeClr>
                </a:solidFill>
              </a:rPr>
              <a:t>This work is supported by National Science Foundation, Amazon Web Services </a:t>
            </a:r>
            <a:r>
              <a:rPr lang="en-US" altLang="zh-CN" sz="140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</a:rPr>
              <a:t>University of Nevada, Ren</a:t>
            </a:r>
            <a:r>
              <a:rPr lang="en-US" altLang="zh-CN" sz="1400">
                <a:solidFill>
                  <a:schemeClr val="accent1">
                    <a:lumMod val="75000"/>
                  </a:schemeClr>
                </a:solidFill>
              </a:rPr>
              <a:t>o.</a:t>
            </a:r>
            <a:endParaRPr lang="zh-CN" altLang="en-US" sz="14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4" descr="“unr”的图片搜索结果">
            <a:extLst>
              <a:ext uri="{FF2B5EF4-FFF2-40B4-BE49-F238E27FC236}">
                <a16:creationId xmlns:a16="http://schemas.microsoft.com/office/drawing/2014/main" id="{F3B494FE-3E99-429C-B4F6-E2E71D30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989304" y="3873011"/>
            <a:ext cx="1005192" cy="1005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“aws”的图片搜索结果">
            <a:extLst>
              <a:ext uri="{FF2B5EF4-FFF2-40B4-BE49-F238E27FC236}">
                <a16:creationId xmlns:a16="http://schemas.microsoft.com/office/drawing/2014/main" id="{8E2663CE-04A8-4E24-8C66-A0B2CC631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31" y="3977794"/>
            <a:ext cx="1410346" cy="84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“National Science Foundation”的图片搜索结果">
            <a:extLst>
              <a:ext uri="{FF2B5EF4-FFF2-40B4-BE49-F238E27FC236}">
                <a16:creationId xmlns:a16="http://schemas.microsoft.com/office/drawing/2014/main" id="{E7262A92-719C-46EA-BDB1-322868A7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90" y="3818810"/>
            <a:ext cx="1095432" cy="11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28FD753-5F6D-4542-A3B8-A376D8A31023}"/>
              </a:ext>
            </a:extLst>
          </p:cNvPr>
          <p:cNvSpPr txBox="1"/>
          <p:nvPr/>
        </p:nvSpPr>
        <p:spPr>
          <a:xfrm>
            <a:off x="457200" y="2721988"/>
            <a:ext cx="6584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Heyang Qin</a:t>
            </a:r>
            <a:r>
              <a:rPr lang="en-US" altLang="zh-CN"/>
              <a:t>, </a:t>
            </a:r>
            <a:r>
              <a:rPr lang="en-US" altLang="zh-CN" i="1"/>
              <a:t>looking for internships</a:t>
            </a:r>
            <a:r>
              <a:rPr lang="en-US" altLang="zh-CN"/>
              <a:t>.</a:t>
            </a:r>
          </a:p>
          <a:p>
            <a:r>
              <a:rPr lang="en-US" altLang="zh-CN"/>
              <a:t>heyang_qin@nevada.unr.edu, </a:t>
            </a:r>
            <a:r>
              <a:rPr lang="en-US" altLang="zh-CN">
                <a:hlinkClick r:id="rId5"/>
              </a:rPr>
              <a:t>https://www.cse.unr.edu/~heyangq/</a:t>
            </a:r>
            <a:endParaRPr lang="zh-CN" altLang="en-US"/>
          </a:p>
        </p:txBody>
      </p:sp>
      <p:pic>
        <p:nvPicPr>
          <p:cNvPr id="4" name="图片 3" descr="图片包含 室内&#10;&#10;描述已自动生成">
            <a:extLst>
              <a:ext uri="{FF2B5EF4-FFF2-40B4-BE49-F238E27FC236}">
                <a16:creationId xmlns:a16="http://schemas.microsoft.com/office/drawing/2014/main" id="{EA3561FD-CDD6-4543-A834-DCF46107373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4565" y="1647123"/>
            <a:ext cx="1888427" cy="1888427"/>
          </a:xfrm>
          <a:prstGeom prst="rect">
            <a:avLst/>
          </a:prstGeom>
        </p:spPr>
      </p:pic>
      <p:pic>
        <p:nvPicPr>
          <p:cNvPr id="11" name="Picture 2" descr="“Office of Information Technology site:unr.edu”的图片搜索结果">
            <a:extLst>
              <a:ext uri="{FF2B5EF4-FFF2-40B4-BE49-F238E27FC236}">
                <a16:creationId xmlns:a16="http://schemas.microsoft.com/office/drawing/2014/main" id="{7509F8A1-AE2D-41EB-B7C7-C7A77BE95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24" y="3940406"/>
            <a:ext cx="1652898" cy="88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6DBB9AF-9E5D-46E2-B5DE-9F2DA63414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22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02CE-F00E-4C8A-848F-9EEFC66B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Auxiliary Slides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FABD00-8DD0-4388-949B-2252D68D12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15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/>
              <a:t>Validation of Observation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5DCC70-9FD4-4488-BD2D-E8E83F59C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图片 3" descr="图片包含 文字&#10;&#10;描述已自动生成">
            <a:extLst>
              <a:ext uri="{FF2B5EF4-FFF2-40B4-BE49-F238E27FC236}">
                <a16:creationId xmlns:a16="http://schemas.microsoft.com/office/drawing/2014/main" id="{77CA2F6A-9609-421C-B2D7-4B3898A4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48535"/>
            <a:ext cx="3587395" cy="2819830"/>
          </a:xfrm>
          <a:prstGeom prst="rect">
            <a:avLst/>
          </a:prstGeom>
        </p:spPr>
      </p:pic>
      <p:pic>
        <p:nvPicPr>
          <p:cNvPr id="7" name="图片 6" descr="图片包含 文字, 地图&#10;&#10;描述已自动生成">
            <a:extLst>
              <a:ext uri="{FF2B5EF4-FFF2-40B4-BE49-F238E27FC236}">
                <a16:creationId xmlns:a16="http://schemas.microsoft.com/office/drawing/2014/main" id="{7FFBA74F-8B77-4CCB-ACAA-33C01AEBC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" b="432"/>
          <a:stretch/>
        </p:blipFill>
        <p:spPr>
          <a:xfrm>
            <a:off x="390144" y="1167931"/>
            <a:ext cx="3617379" cy="280763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45F8CEE-861D-4F59-963D-DE9FD21257C2}"/>
              </a:ext>
            </a:extLst>
          </p:cNvPr>
          <p:cNvSpPr/>
          <p:nvPr/>
        </p:nvSpPr>
        <p:spPr>
          <a:xfrm>
            <a:off x="4864894" y="3043238"/>
            <a:ext cx="1348870" cy="8001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03541DB-06B6-4D2F-B480-FC37CF2A86EA}"/>
              </a:ext>
            </a:extLst>
          </p:cNvPr>
          <p:cNvCxnSpPr/>
          <p:nvPr/>
        </p:nvCxnSpPr>
        <p:spPr>
          <a:xfrm flipH="1">
            <a:off x="4572000" y="3843338"/>
            <a:ext cx="528638" cy="29289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5AD24EDE-F233-43B3-9273-BF47CF18DB38}"/>
              </a:ext>
            </a:extLst>
          </p:cNvPr>
          <p:cNvSpPr txBox="1"/>
          <p:nvPr/>
        </p:nvSpPr>
        <p:spPr>
          <a:xfrm>
            <a:off x="3071812" y="4187540"/>
            <a:ext cx="3214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In small region, configurations’ performances are very similar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A27D967-F9D6-4361-BCDB-BA3D828C48A1}"/>
              </a:ext>
            </a:extLst>
          </p:cNvPr>
          <p:cNvSpPr txBox="1"/>
          <p:nvPr/>
        </p:nvSpPr>
        <p:spPr>
          <a:xfrm>
            <a:off x="4516343" y="1154077"/>
            <a:ext cx="369332" cy="3662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/>
              <a:t>(%)</a:t>
            </a:r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213862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02CE-F00E-4C8A-848F-9EEFC66B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Convergence Proof</a:t>
            </a:r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FABD00-8DD0-4388-949B-2252D68D12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38F3608-95A3-4343-8665-5F3E5AE86C3E}"/>
              </a:ext>
            </a:extLst>
          </p:cNvPr>
          <p:cNvGrpSpPr/>
          <p:nvPr/>
        </p:nvGrpSpPr>
        <p:grpSpPr>
          <a:xfrm>
            <a:off x="1525980" y="889945"/>
            <a:ext cx="3407572" cy="369332"/>
            <a:chOff x="2043109" y="573229"/>
            <a:chExt cx="3407572" cy="3693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AF40D16-2741-4BB8-AC65-480CF2CF9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1"/>
            <a:stretch/>
          </p:blipFill>
          <p:spPr>
            <a:xfrm>
              <a:off x="3521868" y="631017"/>
              <a:ext cx="1928813" cy="311544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58A35B7-6513-4758-A8B4-BB18CF9928FF}"/>
                </a:ext>
              </a:extLst>
            </p:cNvPr>
            <p:cNvSpPr txBox="1"/>
            <p:nvPr/>
          </p:nvSpPr>
          <p:spPr>
            <a:xfrm>
              <a:off x="2043109" y="573229"/>
              <a:ext cx="1078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Assume</a:t>
              </a:r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A1B2A7A-F3F8-4BBD-B574-7BE4B3DEF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1"/>
          <a:stretch/>
        </p:blipFill>
        <p:spPr>
          <a:xfrm>
            <a:off x="3028951" y="1303764"/>
            <a:ext cx="2564606" cy="314611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37138145-056E-4C15-93BA-A90E5BDCF857}"/>
              </a:ext>
            </a:extLst>
          </p:cNvPr>
          <p:cNvGrpSpPr/>
          <p:nvPr/>
        </p:nvGrpSpPr>
        <p:grpSpPr>
          <a:xfrm>
            <a:off x="1516861" y="1645736"/>
            <a:ext cx="1333498" cy="369332"/>
            <a:chOff x="1073947" y="1361660"/>
            <a:chExt cx="1333498" cy="369332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0EBC90C-D4F1-4687-A8AC-078AEF589C3B}"/>
                </a:ext>
              </a:extLst>
            </p:cNvPr>
            <p:cNvSpPr txBox="1"/>
            <p:nvPr/>
          </p:nvSpPr>
          <p:spPr>
            <a:xfrm>
              <a:off x="1073947" y="1361660"/>
              <a:ext cx="1333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When         ,</a:t>
              </a:r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DDCE62C-C1F7-43E6-ADE2-C7F3FCD6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2699" y="1462223"/>
              <a:ext cx="450852" cy="202271"/>
            </a:xfrm>
            <a:prstGeom prst="rect">
              <a:avLst/>
            </a:prstGeom>
          </p:spPr>
        </p:pic>
      </p:grpSp>
      <p:pic>
        <p:nvPicPr>
          <p:cNvPr id="14" name="内容占位符 5">
            <a:extLst>
              <a:ext uri="{FF2B5EF4-FFF2-40B4-BE49-F238E27FC236}">
                <a16:creationId xmlns:a16="http://schemas.microsoft.com/office/drawing/2014/main" id="{D0B30581-2D94-47A7-B290-01EC16C6B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4549"/>
          <a:stretch/>
        </p:blipFill>
        <p:spPr>
          <a:xfrm>
            <a:off x="1990329" y="617524"/>
            <a:ext cx="4641850" cy="259581"/>
          </a:xfr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F693A73-2BB4-453A-83C5-033BBB6CF7AB}"/>
              </a:ext>
            </a:extLst>
          </p:cNvPr>
          <p:cNvSpPr txBox="1"/>
          <p:nvPr/>
        </p:nvSpPr>
        <p:spPr>
          <a:xfrm>
            <a:off x="1511691" y="1259277"/>
            <a:ext cx="107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Prove</a:t>
            </a:r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B86DED3-6EF5-4F43-9F2C-A4BA0CC9260E}"/>
              </a:ext>
            </a:extLst>
          </p:cNvPr>
          <p:cNvSpPr txBox="1"/>
          <p:nvPr/>
        </p:nvSpPr>
        <p:spPr>
          <a:xfrm>
            <a:off x="515249" y="564630"/>
            <a:ext cx="1475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Value Update</a:t>
            </a:r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C16F75B-8A37-467B-A863-CDA642C326FB}"/>
              </a:ext>
            </a:extLst>
          </p:cNvPr>
          <p:cNvGrpSpPr/>
          <p:nvPr/>
        </p:nvGrpSpPr>
        <p:grpSpPr>
          <a:xfrm>
            <a:off x="3019027" y="1674719"/>
            <a:ext cx="2975609" cy="317715"/>
            <a:chOff x="3004739" y="1874214"/>
            <a:chExt cx="2975609" cy="31771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A9D658A-8DDD-4B88-8727-409E67B0E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80" r="17998" b="-1"/>
            <a:stretch/>
          </p:blipFill>
          <p:spPr>
            <a:xfrm>
              <a:off x="3004739" y="1877318"/>
              <a:ext cx="2103042" cy="31461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D281404-3116-4A13-ABBB-3CD7D56F4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330" t="-1" r="681" b="-985"/>
            <a:stretch/>
          </p:blipFill>
          <p:spPr>
            <a:xfrm>
              <a:off x="5107781" y="1874215"/>
              <a:ext cx="135731" cy="31461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EFA5A73-01DA-48E8-B55C-23B006B38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389" t="4281"/>
            <a:stretch/>
          </p:blipFill>
          <p:spPr>
            <a:xfrm>
              <a:off x="5297881" y="1874214"/>
              <a:ext cx="682467" cy="31461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B2F7FF4-9667-4BF5-8FED-510B53CCC849}"/>
                  </a:ext>
                </a:extLst>
              </p:cNvPr>
              <p:cNvSpPr txBox="1"/>
              <p:nvPr/>
            </p:nvSpPr>
            <p:spPr>
              <a:xfrm>
                <a:off x="1518864" y="2047296"/>
                <a:ext cx="13334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At time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/>
                  <a:t>,</a:t>
                </a:r>
                <a:endParaRPr lang="zh-CN" altLang="en-US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B2F7FF4-9667-4BF5-8FED-510B53CCC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864" y="2047296"/>
                <a:ext cx="1333498" cy="369332"/>
              </a:xfrm>
              <a:prstGeom prst="rect">
                <a:avLst/>
              </a:prstGeom>
              <a:blipFill>
                <a:blip r:embed="rId6"/>
                <a:stretch>
                  <a:fillRect l="-365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内容占位符 5">
            <a:extLst>
              <a:ext uri="{FF2B5EF4-FFF2-40B4-BE49-F238E27FC236}">
                <a16:creationId xmlns:a16="http://schemas.microsoft.com/office/drawing/2014/main" id="{2507DEAF-158C-4C98-9E49-4F71BCDB1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666" t="44914" r="18190"/>
          <a:stretch/>
        </p:blipFill>
        <p:spPr>
          <a:xfrm>
            <a:off x="6632179" y="644236"/>
            <a:ext cx="1584961" cy="31461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EACC0E7-CE2D-485D-8259-639D71CC2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248" y="2063241"/>
            <a:ext cx="2241552" cy="338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6148231-0CFF-4760-8DFC-17857F24E4EB}"/>
                  </a:ext>
                </a:extLst>
              </p:cNvPr>
              <p:cNvSpPr txBox="1"/>
              <p:nvPr/>
            </p:nvSpPr>
            <p:spPr>
              <a:xfrm>
                <a:off x="1090239" y="2401825"/>
                <a:ext cx="1431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At time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altLang="zh-CN"/>
                  <a:t>,</a:t>
                </a:r>
                <a:endParaRPr lang="zh-CN" altLang="en-US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6148231-0CFF-4760-8DFC-17857F24E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239" y="2401825"/>
                <a:ext cx="1431505" cy="369332"/>
              </a:xfrm>
              <a:prstGeom prst="rect">
                <a:avLst/>
              </a:prstGeom>
              <a:blipFill>
                <a:blip r:embed="rId8"/>
                <a:stretch>
                  <a:fillRect l="-3830" t="-8197" r="-723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图片 34" descr="图片包含 物体&#10;&#10;描述已自动生成">
            <a:extLst>
              <a:ext uri="{FF2B5EF4-FFF2-40B4-BE49-F238E27FC236}">
                <a16:creationId xmlns:a16="http://schemas.microsoft.com/office/drawing/2014/main" id="{526FDBDC-CB5B-426D-8AFF-E7038C5A15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6879" y="2435760"/>
            <a:ext cx="2341854" cy="329752"/>
          </a:xfrm>
          <a:prstGeom prst="rect">
            <a:avLst/>
          </a:prstGeom>
        </p:spPr>
      </p:pic>
      <p:pic>
        <p:nvPicPr>
          <p:cNvPr id="41" name="图片 40" descr="图片包含 物体&#10;&#10;描述已自动生成">
            <a:extLst>
              <a:ext uri="{FF2B5EF4-FFF2-40B4-BE49-F238E27FC236}">
                <a16:creationId xmlns:a16="http://schemas.microsoft.com/office/drawing/2014/main" id="{4F5C0D9A-BF05-41B8-B94A-03A5720699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89804" l="0" r="99171">
                        <a14:foregroundMark x1="5440" y1="11684" x2="29233" y2="0"/>
                        <a14:foregroundMark x1="3189" y1="12789" x2="5030" y2="11885"/>
                        <a14:foregroundMark x1="29233" y1="0" x2="64478" y2="17647"/>
                        <a14:foregroundMark x1="64478" y1="17647" x2="83068" y2="392"/>
                        <a14:foregroundMark x1="83068" y1="392" x2="99724" y2="2353"/>
                        <a14:foregroundMark x1="99724" y1="2353" x2="96614" y2="58824"/>
                        <a14:foregroundMark x1="96614" y1="58824" x2="82930" y2="79608"/>
                        <a14:foregroundMark x1="82930" y1="79608" x2="14997" y2="98039"/>
                        <a14:foregroundMark x1="14997" y1="98039" x2="6842" y2="87059"/>
                        <a14:foregroundMark x1="6842" y1="87059" x2="2073" y2="60392"/>
                        <a14:foregroundMark x1="2073" y1="60392" x2="0" y2="34510"/>
                        <a14:foregroundMark x1="16171" y1="33333" x2="21907" y2="34118"/>
                        <a14:foregroundMark x1="21907" y1="34118" x2="80028" y2="30588"/>
                        <a14:foregroundMark x1="80028" y1="30588" x2="95923" y2="39216"/>
                        <a14:foregroundMark x1="95923" y1="39216" x2="93711" y2="70588"/>
                        <a14:foregroundMark x1="93711" y1="70588" x2="87491" y2="50196"/>
                        <a14:foregroundMark x1="87491" y1="50196" x2="91983" y2="12157"/>
                        <a14:foregroundMark x1="91983" y1="12157" x2="97167" y2="21569"/>
                        <a14:foregroundMark x1="97167" y1="21569" x2="95853" y2="67451"/>
                        <a14:foregroundMark x1="95853" y1="67451" x2="92605" y2="85098"/>
                        <a14:foregroundMark x1="97789" y1="30196" x2="99171" y2="33333"/>
                        <a14:foregroundMark x1="3386" y1="16471" x2="2281" y2="23137"/>
                        <a14:foregroundMark x1="3110" y1="14510" x2="2972" y2="13725"/>
                        <a14:foregroundMark x1="2451" y1="15441" x2="2488" y2="15294"/>
                        <a14:backgroundMark x1="3594" y1="4314" x2="3594" y2="5825"/>
                        <a14:backgroundMark x1="3939" y1="3137" x2="346" y2="5490"/>
                        <a14:backgroundMark x1="3525" y1="4706" x2="138" y2="0"/>
                        <a14:backgroundMark x1="760" y1="1176" x2="553" y2="0"/>
                        <a14:backgroundMark x1="2217" y1="7310" x2="5667" y2="784"/>
                        <a14:backgroundMark x1="484" y1="10588" x2="1773" y2="8150"/>
                        <a14:backgroundMark x1="5667" y1="784" x2="5736" y2="0"/>
                        <a14:backgroundMark x1="484" y1="7843" x2="5183" y2="784"/>
                        <a14:backgroundMark x1="3801" y1="5490" x2="4976" y2="2745"/>
                        <a14:backgroundMark x1="3386" y1="1961" x2="5045" y2="784"/>
                        <a14:backgroundMark x1="2650" y1="8357" x2="5529" y2="0"/>
                        <a14:backgroundMark x1="1589" y1="6667" x2="1728" y2="6667"/>
                        <a14:backgroundMark x1="2695" y1="6275" x2="2833" y2="7451"/>
                        <a14:backgroundMark x1="3939" y1="4706" x2="4216" y2="3922"/>
                        <a14:backgroundMark x1="2620" y1="7957" x2="3455" y2="5882"/>
                        <a14:backgroundMark x1="2425" y1="8441" x2="2553" y2="8123"/>
                        <a14:backgroundMark x1="138" y1="7451" x2="2211" y2="6667"/>
                        <a14:backgroundMark x1="1175" y1="7059" x2="3386" y2="5490"/>
                        <a14:backgroundMark x1="3663" y1="6275" x2="3801" y2="7451"/>
                        <a14:backgroundMark x1="3386" y1="5882" x2="4561" y2="4314"/>
                        <a14:backgroundMark x1="3939" y1="5490" x2="4285" y2="7843"/>
                        <a14:backgroundMark x1="4354" y1="5098" x2="4008" y2="9412"/>
                        <a14:backgroundMark x1="4354" y1="5882" x2="3939" y2="8627"/>
                        <a14:backgroundMark x1="3939" y1="7059" x2="3386" y2="10588"/>
                      </a14:backgroundRemoval>
                    </a14:imgEffect>
                  </a14:imgLayer>
                </a14:imgProps>
              </a:ext>
            </a:extLst>
          </a:blip>
          <a:srcRect b="51642"/>
          <a:stretch/>
        </p:blipFill>
        <p:spPr>
          <a:xfrm>
            <a:off x="2544604" y="2779324"/>
            <a:ext cx="3973069" cy="338584"/>
          </a:xfrm>
          <a:prstGeom prst="rect">
            <a:avLst/>
          </a:prstGeom>
        </p:spPr>
      </p:pic>
      <p:pic>
        <p:nvPicPr>
          <p:cNvPr id="42" name="图片 41" descr="图片包含 物体&#10;&#10;描述已自动生成">
            <a:extLst>
              <a:ext uri="{FF2B5EF4-FFF2-40B4-BE49-F238E27FC236}">
                <a16:creationId xmlns:a16="http://schemas.microsoft.com/office/drawing/2014/main" id="{3532B1BA-7C98-4EF9-8309-3A5465C5E0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89804" l="0" r="99171">
                        <a14:foregroundMark x1="5440" y1="11684" x2="29233" y2="0"/>
                        <a14:foregroundMark x1="3189" y1="12789" x2="5030" y2="11885"/>
                        <a14:foregroundMark x1="29233" y1="0" x2="64478" y2="17647"/>
                        <a14:foregroundMark x1="64478" y1="17647" x2="83068" y2="392"/>
                        <a14:foregroundMark x1="83068" y1="392" x2="99724" y2="2353"/>
                        <a14:foregroundMark x1="99724" y1="2353" x2="96614" y2="58824"/>
                        <a14:foregroundMark x1="96614" y1="58824" x2="82930" y2="79608"/>
                        <a14:foregroundMark x1="82930" y1="79608" x2="14997" y2="98039"/>
                        <a14:foregroundMark x1="14997" y1="98039" x2="6842" y2="87059"/>
                        <a14:foregroundMark x1="6842" y1="87059" x2="2073" y2="60392"/>
                        <a14:foregroundMark x1="2073" y1="60392" x2="0" y2="34510"/>
                        <a14:foregroundMark x1="16171" y1="33333" x2="21907" y2="34118"/>
                        <a14:foregroundMark x1="21907" y1="34118" x2="80028" y2="30588"/>
                        <a14:foregroundMark x1="80028" y1="30588" x2="95923" y2="39216"/>
                        <a14:foregroundMark x1="95923" y1="39216" x2="93711" y2="70588"/>
                        <a14:foregroundMark x1="93711" y1="70588" x2="87491" y2="50196"/>
                        <a14:foregroundMark x1="87491" y1="50196" x2="91983" y2="12157"/>
                        <a14:foregroundMark x1="91983" y1="12157" x2="97167" y2="21569"/>
                        <a14:foregroundMark x1="97167" y1="21569" x2="95853" y2="67451"/>
                        <a14:foregroundMark x1="95853" y1="67451" x2="92605" y2="85098"/>
                        <a14:foregroundMark x1="97789" y1="30196" x2="99171" y2="33333"/>
                        <a14:foregroundMark x1="3386" y1="16471" x2="2281" y2="23137"/>
                        <a14:foregroundMark x1="3110" y1="14510" x2="2972" y2="13725"/>
                        <a14:foregroundMark x1="2451" y1="15441" x2="2488" y2="15294"/>
                        <a14:backgroundMark x1="3594" y1="4314" x2="3594" y2="5825"/>
                        <a14:backgroundMark x1="3939" y1="3137" x2="346" y2="5490"/>
                        <a14:backgroundMark x1="3525" y1="4706" x2="138" y2="0"/>
                        <a14:backgroundMark x1="760" y1="1176" x2="553" y2="0"/>
                        <a14:backgroundMark x1="2217" y1="7310" x2="5667" y2="784"/>
                        <a14:backgroundMark x1="484" y1="10588" x2="1773" y2="8150"/>
                        <a14:backgroundMark x1="5667" y1="784" x2="5736" y2="0"/>
                        <a14:backgroundMark x1="484" y1="7843" x2="5183" y2="784"/>
                        <a14:backgroundMark x1="3801" y1="5490" x2="4976" y2="2745"/>
                        <a14:backgroundMark x1="3386" y1="1961" x2="5045" y2="784"/>
                        <a14:backgroundMark x1="2650" y1="8357" x2="5529" y2="0"/>
                        <a14:backgroundMark x1="1589" y1="6667" x2="1728" y2="6667"/>
                        <a14:backgroundMark x1="2695" y1="6275" x2="2833" y2="7451"/>
                        <a14:backgroundMark x1="3939" y1="4706" x2="4216" y2="3922"/>
                        <a14:backgroundMark x1="2620" y1="7957" x2="3455" y2="5882"/>
                        <a14:backgroundMark x1="2425" y1="8441" x2="2553" y2="8123"/>
                        <a14:backgroundMark x1="138" y1="7451" x2="2211" y2="6667"/>
                        <a14:backgroundMark x1="1175" y1="7059" x2="3386" y2="5490"/>
                        <a14:backgroundMark x1="3663" y1="6275" x2="3801" y2="7451"/>
                        <a14:backgroundMark x1="3386" y1="5882" x2="4561" y2="4314"/>
                        <a14:backgroundMark x1="3939" y1="5490" x2="4285" y2="7843"/>
                        <a14:backgroundMark x1="4354" y1="5098" x2="4008" y2="9412"/>
                        <a14:backgroundMark x1="4354" y1="5882" x2="3939" y2="8627"/>
                        <a14:backgroundMark x1="3939" y1="7059" x2="3386" y2="10588"/>
                      </a14:backgroundRemoval>
                    </a14:imgEffect>
                  </a14:imgLayer>
                </a14:imgProps>
              </a:ext>
            </a:extLst>
          </a:blip>
          <a:srcRect l="5769" t="41060" r="27935"/>
          <a:stretch/>
        </p:blipFill>
        <p:spPr>
          <a:xfrm>
            <a:off x="6503385" y="2742279"/>
            <a:ext cx="2633981" cy="412674"/>
          </a:xfrm>
          <a:prstGeom prst="rect">
            <a:avLst/>
          </a:prstGeom>
        </p:spPr>
      </p:pic>
      <p:pic>
        <p:nvPicPr>
          <p:cNvPr id="44" name="图片 43" descr="图片包含 物体, 时钟&#10;&#10;描述已自动生成">
            <a:extLst>
              <a:ext uri="{FF2B5EF4-FFF2-40B4-BE49-F238E27FC236}">
                <a16:creationId xmlns:a16="http://schemas.microsoft.com/office/drawing/2014/main" id="{8F0BB217-B03A-420C-8DB9-238AB290E7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07" b="89157" l="0" r="99716">
                        <a14:foregroundMark x1="7962" y1="30017" x2="20474" y2="1205"/>
                        <a14:foregroundMark x1="853" y1="46386" x2="2416" y2="42787"/>
                        <a14:foregroundMark x1="20474" y1="1205" x2="35261" y2="3012"/>
                        <a14:foregroundMark x1="35261" y1="3012" x2="42749" y2="602"/>
                        <a14:foregroundMark x1="42749" y1="602" x2="90900" y2="7229"/>
                        <a14:foregroundMark x1="90900" y1="7229" x2="96967" y2="22289"/>
                        <a14:foregroundMark x1="96967" y1="22289" x2="99242" y2="65060"/>
                        <a14:foregroundMark x1="99242" y1="65060" x2="49384" y2="95181"/>
                        <a14:foregroundMark x1="49384" y1="95181" x2="4550" y2="86145"/>
                        <a14:foregroundMark x1="4550" y1="86145" x2="0" y2="59639"/>
                        <a14:foregroundMark x1="0" y1="59639" x2="948" y2="47590"/>
                        <a14:foregroundMark x1="80474" y1="54217" x2="95355" y2="38554"/>
                        <a14:foregroundMark x1="95355" y1="38554" x2="94976" y2="77108"/>
                        <a14:foregroundMark x1="94976" y1="77108" x2="95071" y2="29518"/>
                        <a14:foregroundMark x1="95071" y1="29518" x2="96398" y2="47590"/>
                        <a14:foregroundMark x1="97630" y1="28916" x2="99716" y2="78916"/>
                        <a14:foregroundMark x1="94882" y1="27711" x2="72417" y2="36747"/>
                        <a14:foregroundMark x1="72417" y1="36747" x2="67583" y2="63253"/>
                        <a14:foregroundMark x1="67583" y1="63253" x2="77536" y2="75904"/>
                        <a14:foregroundMark x1="77536" y1="75904" x2="89858" y2="63253"/>
                        <a14:foregroundMark x1="89858" y1="63253" x2="87204" y2="20482"/>
                        <a14:foregroundMark x1="87204" y1="20482" x2="86161" y2="18675"/>
                        <a14:foregroundMark x1="68057" y1="15060" x2="34313" y2="37349"/>
                        <a14:foregroundMark x1="34313" y1="37349" x2="31754" y2="72892"/>
                        <a14:foregroundMark x1="31754" y1="72892" x2="51185" y2="78313"/>
                        <a14:foregroundMark x1="51185" y1="78313" x2="69763" y2="51205"/>
                        <a14:foregroundMark x1="69763" y1="51205" x2="75924" y2="24096"/>
                        <a14:foregroundMark x1="75924" y1="24096" x2="76872" y2="1807"/>
                        <a14:foregroundMark x1="67393" y1="16265" x2="58389" y2="26506"/>
                        <a14:foregroundMark x1="58389" y1="26506" x2="52417" y2="54217"/>
                        <a14:foregroundMark x1="52417" y1="54217" x2="58104" y2="71084"/>
                        <a14:foregroundMark x1="58104" y1="71084" x2="63981" y2="36747"/>
                        <a14:foregroundMark x1="63981" y1="36747" x2="63318" y2="16867"/>
                        <a14:foregroundMark x1="57062" y1="30723" x2="60758" y2="24699"/>
                        <a14:foregroundMark x1="58294" y1="46988" x2="58294" y2="46988"/>
                        <a14:foregroundMark x1="57536" y1="46988" x2="57156" y2="48193"/>
                        <a14:foregroundMark x1="57441" y1="35542" x2="56588" y2="50602"/>
                        <a14:backgroundMark x1="569" y1="8434" x2="6730" y2="7831"/>
                        <a14:backgroundMark x1="6730" y1="7831" x2="3412" y2="6024"/>
                        <a14:backgroundMark x1="1801" y1="25904" x2="6445" y2="1205"/>
                        <a14:backgroundMark x1="6445" y1="1205" x2="6445" y2="0"/>
                        <a14:backgroundMark x1="0" y1="29518" x2="5972" y2="20482"/>
                        <a14:backgroundMark x1="5972" y1="20482" x2="0" y2="16867"/>
                        <a14:backgroundMark x1="0" y1="16867" x2="0" y2="17470"/>
                        <a14:backgroundMark x1="1327" y1="34337" x2="7014" y2="22289"/>
                        <a14:backgroundMark x1="7014" y1="22289" x2="1232" y2="33133"/>
                        <a14:backgroundMark x1="1232" y1="33133" x2="1043" y2="37952"/>
                        <a14:backgroundMark x1="3507" y1="31928" x2="4550" y2="30120"/>
                        <a14:backgroundMark x1="5972" y1="9036" x2="5782" y2="24096"/>
                        <a14:backgroundMark x1="6066" y1="10241" x2="5403" y2="29518"/>
                        <a14:backgroundMark x1="6161" y1="18675" x2="5592" y2="28313"/>
                        <a14:backgroundMark x1="5972" y1="22892" x2="5498" y2="31325"/>
                        <a14:backgroundMark x1="6256" y1="25904" x2="5403" y2="33133"/>
                        <a14:backgroundMark x1="5782" y1="24096" x2="5308" y2="28916"/>
                        <a14:backgroundMark x1="1706" y1="28916" x2="1896" y2="31928"/>
                        <a14:backgroundMark x1="853" y1="22289" x2="1991" y2="30120"/>
                        <a14:backgroundMark x1="758" y1="26506" x2="1801" y2="32530"/>
                        <a14:backgroundMark x1="1801" y1="25904" x2="1706" y2="33133"/>
                        <a14:backgroundMark x1="1043" y1="27711" x2="2559" y2="31928"/>
                        <a14:backgroundMark x1="3128" y1="30723" x2="2559" y2="29518"/>
                        <a14:backgroundMark x1="6540" y1="7229" x2="5782" y2="12048"/>
                        <a14:backgroundMark x1="5498" y1="2410" x2="6066" y2="22892"/>
                        <a14:backgroundMark x1="6445" y1="10843" x2="6635" y2="9639"/>
                        <a14:backgroundMark x1="6635" y1="5422" x2="6445" y2="13253"/>
                        <a14:backgroundMark x1="6445" y1="7229" x2="6445" y2="16265"/>
                        <a14:backgroundMark x1="6540" y1="13253" x2="6540" y2="15663"/>
                        <a14:backgroundMark x1="6540" y1="15663" x2="6635" y2="18072"/>
                        <a14:backgroundMark x1="6635" y1="18072" x2="6635" y2="19880"/>
                        <a14:backgroundMark x1="6635" y1="19880" x2="6635" y2="19880"/>
                        <a14:backgroundMark x1="6635" y1="19880" x2="6635" y2="18072"/>
                        <a14:backgroundMark x1="6635" y1="15060" x2="6635" y2="15060"/>
                        <a14:backgroundMark x1="6635" y1="15060" x2="6635" y2="15060"/>
                        <a14:backgroundMark x1="6635" y1="12048" x2="6635" y2="12048"/>
                        <a14:backgroundMark x1="6256" y1="2410" x2="6256" y2="2410"/>
                        <a14:backgroundMark x1="6066" y1="4217" x2="6066" y2="7229"/>
                        <a14:backgroundMark x1="6161" y1="7229" x2="6161" y2="7229"/>
                        <a14:backgroundMark x1="6066" y1="27711" x2="3886" y2="30723"/>
                        <a14:backgroundMark x1="3697" y1="30723" x2="3697" y2="30723"/>
                        <a14:backgroundMark x1="3602" y1="30723" x2="3981" y2="29518"/>
                        <a14:backgroundMark x1="4455" y1="28916" x2="4455" y2="28916"/>
                        <a14:backgroundMark x1="4455" y1="28916" x2="4455" y2="28916"/>
                        <a14:backgroundMark x1="4360" y1="28313" x2="4076" y2="28916"/>
                        <a14:backgroundMark x1="3602" y1="29518" x2="3602" y2="29518"/>
                        <a14:backgroundMark x1="5403" y1="25301" x2="5403" y2="25301"/>
                        <a14:backgroundMark x1="5972" y1="24096" x2="5972" y2="24096"/>
                        <a14:backgroundMark x1="6351" y1="24096" x2="6351" y2="24096"/>
                        <a14:backgroundMark x1="6445" y1="24699" x2="6445" y2="24699"/>
                        <a14:backgroundMark x1="6445" y1="25301" x2="6445" y2="25301"/>
                        <a14:backgroundMark x1="6445" y1="25301" x2="6445" y2="25301"/>
                        <a14:backgroundMark x1="4929" y1="34337" x2="4929" y2="34337"/>
                        <a14:backgroundMark x1="4834" y1="34337" x2="4834" y2="34337"/>
                        <a14:backgroundMark x1="5118" y1="30723" x2="4834" y2="30723"/>
                        <a14:backgroundMark x1="4739" y1="30723" x2="4739" y2="30723"/>
                        <a14:backgroundMark x1="4739" y1="30723" x2="4739" y2="30723"/>
                        <a14:backgroundMark x1="4739" y1="30723" x2="4739" y2="30723"/>
                        <a14:backgroundMark x1="6161" y1="26506" x2="6161" y2="26506"/>
                        <a14:backgroundMark x1="6161" y1="24096" x2="6161" y2="24096"/>
                        <a14:backgroundMark x1="5972" y1="25904" x2="5972" y2="24699"/>
                        <a14:backgroundMark x1="5972" y1="24699" x2="5972" y2="24699"/>
                        <a14:backgroundMark x1="6351" y1="23494" x2="5972" y2="28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682" y="3027714"/>
            <a:ext cx="2972384" cy="467693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81614657-AAE2-4E4B-AE98-F0574F4878C1}"/>
              </a:ext>
            </a:extLst>
          </p:cNvPr>
          <p:cNvSpPr txBox="1"/>
          <p:nvPr/>
        </p:nvSpPr>
        <p:spPr>
          <a:xfrm>
            <a:off x="371483" y="3523731"/>
            <a:ext cx="281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Solving recurrence equation</a:t>
            </a:r>
            <a:endParaRPr lang="zh-CN" altLang="en-US"/>
          </a:p>
        </p:txBody>
      </p:sp>
      <p:pic>
        <p:nvPicPr>
          <p:cNvPr id="49" name="图片 48" descr="图片包含 物体&#10;&#10;描述已自动生成">
            <a:extLst>
              <a:ext uri="{FF2B5EF4-FFF2-40B4-BE49-F238E27FC236}">
                <a16:creationId xmlns:a16="http://schemas.microsoft.com/office/drawing/2014/main" id="{463BA370-31AB-4AE1-BA2C-A2E9B395FC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0282" y="3980856"/>
            <a:ext cx="2275475" cy="661293"/>
          </a:xfrm>
          <a:prstGeom prst="rect">
            <a:avLst/>
          </a:prstGeom>
        </p:spPr>
      </p:pic>
      <p:pic>
        <p:nvPicPr>
          <p:cNvPr id="51" name="图片 50" descr="图片包含 物体, 时钟&#10;&#10;描述已自动生成">
            <a:extLst>
              <a:ext uri="{FF2B5EF4-FFF2-40B4-BE49-F238E27FC236}">
                <a16:creationId xmlns:a16="http://schemas.microsoft.com/office/drawing/2014/main" id="{5ABF693B-AFD7-4E57-84C9-4FC64665ED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0282" y="3457473"/>
            <a:ext cx="2730174" cy="514465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7B89585C-0637-45B3-95FB-A3AB08A81CED}"/>
              </a:ext>
            </a:extLst>
          </p:cNvPr>
          <p:cNvSpPr txBox="1"/>
          <p:nvPr/>
        </p:nvSpPr>
        <p:spPr>
          <a:xfrm>
            <a:off x="1490710" y="4126836"/>
            <a:ext cx="735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Gives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46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Estimation Function Implementation</a:t>
            </a:r>
            <a:endParaRPr lang="en-US"/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903E2A00-A927-439E-880F-8779C7761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5042" y="3176951"/>
            <a:ext cx="3358343" cy="510203"/>
          </a:xfrm>
        </p:spPr>
        <p:txBody>
          <a:bodyPr>
            <a:noAutofit/>
          </a:bodyPr>
          <a:lstStyle/>
          <a:p>
            <a:pPr marL="174625" indent="0" algn="ctr">
              <a:lnSpc>
                <a:spcPct val="150000"/>
              </a:lnSpc>
              <a:buSzPct val="85000"/>
              <a:buNone/>
            </a:pPr>
            <a:r>
              <a:rPr lang="en-US" altLang="zh-CN" sz="1600"/>
              <a:t>2 hidden layers (256, 64 neurons)[1]</a:t>
            </a:r>
          </a:p>
          <a:p>
            <a:pPr marL="174625" indent="0" algn="ctr">
              <a:lnSpc>
                <a:spcPct val="150000"/>
              </a:lnSpc>
              <a:buSzPct val="85000"/>
              <a:buNone/>
            </a:pPr>
            <a:r>
              <a:rPr lang="en-US" altLang="zh-CN" sz="1600"/>
              <a:t>FTRL optimizer[2]</a:t>
            </a:r>
          </a:p>
        </p:txBody>
      </p:sp>
      <p:pic>
        <p:nvPicPr>
          <p:cNvPr id="62" name="Picture 2" descr="“neural network”的图片搜索结果">
            <a:extLst>
              <a:ext uri="{FF2B5EF4-FFF2-40B4-BE49-F238E27FC236}">
                <a16:creationId xmlns:a16="http://schemas.microsoft.com/office/drawing/2014/main" id="{1655C0D1-B01A-41CB-A644-E6D8BC942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r="3491" b="13611"/>
          <a:stretch/>
        </p:blipFill>
        <p:spPr bwMode="auto">
          <a:xfrm>
            <a:off x="5088020" y="1431051"/>
            <a:ext cx="2882676" cy="17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2">
            <a:extLst>
              <a:ext uri="{FF2B5EF4-FFF2-40B4-BE49-F238E27FC236}">
                <a16:creationId xmlns:a16="http://schemas.microsoft.com/office/drawing/2014/main" id="{5C6BF193-158B-4B36-B30F-4BCC1F64062D}"/>
              </a:ext>
            </a:extLst>
          </p:cNvPr>
          <p:cNvSpPr txBox="1"/>
          <p:nvPr/>
        </p:nvSpPr>
        <p:spPr>
          <a:xfrm>
            <a:off x="7938732" y="1980533"/>
            <a:ext cx="1264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Estimated</a:t>
            </a:r>
          </a:p>
          <a:p>
            <a:r>
              <a:rPr lang="en-US" sz="1600"/>
              <a:t>Performance</a:t>
            </a:r>
          </a:p>
        </p:txBody>
      </p:sp>
      <p:sp>
        <p:nvSpPr>
          <p:cNvPr id="64" name="TextBox 3">
            <a:extLst>
              <a:ext uri="{FF2B5EF4-FFF2-40B4-BE49-F238E27FC236}">
                <a16:creationId xmlns:a16="http://schemas.microsoft.com/office/drawing/2014/main" id="{BC0B1A38-301E-499E-B372-7D975BDC26C9}"/>
              </a:ext>
            </a:extLst>
          </p:cNvPr>
          <p:cNvSpPr txBox="1"/>
          <p:nvPr/>
        </p:nvSpPr>
        <p:spPr>
          <a:xfrm>
            <a:off x="4108684" y="2342845"/>
            <a:ext cx="993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Workload</a:t>
            </a: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C6C24DFB-2624-426D-80ED-9D62C644848E}"/>
              </a:ext>
            </a:extLst>
          </p:cNvPr>
          <p:cNvSpPr txBox="1"/>
          <p:nvPr/>
        </p:nvSpPr>
        <p:spPr>
          <a:xfrm>
            <a:off x="4094432" y="1832216"/>
            <a:ext cx="993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Config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C8DAA793-F0BA-4E36-8C34-BCDCE01611F5}"/>
                  </a:ext>
                </a:extLst>
              </p:cNvPr>
              <p:cNvSpPr/>
              <p:nvPr/>
            </p:nvSpPr>
            <p:spPr>
              <a:xfrm>
                <a:off x="5358787" y="988055"/>
                <a:ext cx="22401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/>
                  <a:t>Estimation Function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altLang="zh-CN"/>
              </a:p>
            </p:txBody>
          </p:sp>
        </mc:Choice>
        <mc:Fallback xmlns="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C8DAA793-F0BA-4E36-8C34-BCDCE0161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787" y="988055"/>
                <a:ext cx="2240165" cy="369332"/>
              </a:xfrm>
              <a:prstGeom prst="rect">
                <a:avLst/>
              </a:prstGeom>
              <a:blipFill>
                <a:blip r:embed="rId4"/>
                <a:stretch>
                  <a:fillRect l="-217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7542ACD-65E6-4BD1-A054-CF026BAD0392}"/>
              </a:ext>
            </a:extLst>
          </p:cNvPr>
          <p:cNvCxnSpPr/>
          <p:nvPr/>
        </p:nvCxnSpPr>
        <p:spPr>
          <a:xfrm>
            <a:off x="6099359" y="2245998"/>
            <a:ext cx="0" cy="12065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531DE699-3E52-43C2-9EBA-C9028883953D}"/>
              </a:ext>
            </a:extLst>
          </p:cNvPr>
          <p:cNvCxnSpPr/>
          <p:nvPr/>
        </p:nvCxnSpPr>
        <p:spPr>
          <a:xfrm>
            <a:off x="6951006" y="2245998"/>
            <a:ext cx="0" cy="12065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图片 44">
            <a:extLst>
              <a:ext uri="{FF2B5EF4-FFF2-40B4-BE49-F238E27FC236}">
                <a16:creationId xmlns:a16="http://schemas.microsoft.com/office/drawing/2014/main" id="{752B8F6A-8EF8-4385-8A0A-0D5BA34C53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500" t="6854" r="5655"/>
          <a:stretch/>
        </p:blipFill>
        <p:spPr>
          <a:xfrm>
            <a:off x="403703" y="752115"/>
            <a:ext cx="3108641" cy="2389146"/>
          </a:xfrm>
          <a:prstGeom prst="rect">
            <a:avLst/>
          </a:prstGeom>
        </p:spPr>
      </p:pic>
      <p:sp>
        <p:nvSpPr>
          <p:cNvPr id="47" name="Rectangle 2">
            <a:extLst>
              <a:ext uri="{FF2B5EF4-FFF2-40B4-BE49-F238E27FC236}">
                <a16:creationId xmlns:a16="http://schemas.microsoft.com/office/drawing/2014/main" id="{9D31D16E-72DA-472C-B479-45518B8A299A}"/>
              </a:ext>
            </a:extLst>
          </p:cNvPr>
          <p:cNvSpPr/>
          <p:nvPr/>
        </p:nvSpPr>
        <p:spPr>
          <a:xfrm>
            <a:off x="1477247" y="1750025"/>
            <a:ext cx="659732" cy="45595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6">
            <a:extLst>
              <a:ext uri="{FF2B5EF4-FFF2-40B4-BE49-F238E27FC236}">
                <a16:creationId xmlns:a16="http://schemas.microsoft.com/office/drawing/2014/main" id="{9C1E6093-7EDB-4B5E-98AB-E43F3C892366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2136979" y="1978003"/>
            <a:ext cx="1502551" cy="16170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54">
            <a:extLst>
              <a:ext uri="{FF2B5EF4-FFF2-40B4-BE49-F238E27FC236}">
                <a16:creationId xmlns:a16="http://schemas.microsoft.com/office/drawing/2014/main" id="{B659D695-68FA-454E-859F-8A85FE402DD7}"/>
              </a:ext>
            </a:extLst>
          </p:cNvPr>
          <p:cNvGrpSpPr/>
          <p:nvPr/>
        </p:nvGrpSpPr>
        <p:grpSpPr>
          <a:xfrm>
            <a:off x="838511" y="1293578"/>
            <a:ext cx="1957617" cy="1382663"/>
            <a:chOff x="5105400" y="2918460"/>
            <a:chExt cx="2103783" cy="1485900"/>
          </a:xfrm>
        </p:grpSpPr>
        <p:cxnSp>
          <p:nvCxnSpPr>
            <p:cNvPr id="50" name="Straight Connector 11">
              <a:extLst>
                <a:ext uri="{FF2B5EF4-FFF2-40B4-BE49-F238E27FC236}">
                  <a16:creationId xmlns:a16="http://schemas.microsoft.com/office/drawing/2014/main" id="{7CD14F5B-AFF9-42B7-86AC-3BB76C895365}"/>
                </a:ext>
              </a:extLst>
            </p:cNvPr>
            <p:cNvCxnSpPr/>
            <p:nvPr/>
          </p:nvCxnSpPr>
          <p:spPr>
            <a:xfrm>
              <a:off x="5791200" y="2918460"/>
              <a:ext cx="0" cy="4876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7">
              <a:extLst>
                <a:ext uri="{FF2B5EF4-FFF2-40B4-BE49-F238E27FC236}">
                  <a16:creationId xmlns:a16="http://schemas.microsoft.com/office/drawing/2014/main" id="{6505966B-A6EC-44CA-A5A1-9023A3B46234}"/>
                </a:ext>
              </a:extLst>
            </p:cNvPr>
            <p:cNvCxnSpPr/>
            <p:nvPr/>
          </p:nvCxnSpPr>
          <p:spPr>
            <a:xfrm>
              <a:off x="5105400" y="3406140"/>
              <a:ext cx="6858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1">
              <a:extLst>
                <a:ext uri="{FF2B5EF4-FFF2-40B4-BE49-F238E27FC236}">
                  <a16:creationId xmlns:a16="http://schemas.microsoft.com/office/drawing/2014/main" id="{0DC31D9F-E27C-4888-91EB-F881C4C1E6A9}"/>
                </a:ext>
              </a:extLst>
            </p:cNvPr>
            <p:cNvCxnSpPr/>
            <p:nvPr/>
          </p:nvCxnSpPr>
          <p:spPr>
            <a:xfrm>
              <a:off x="5105400" y="3406140"/>
              <a:ext cx="0" cy="48999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3">
              <a:extLst>
                <a:ext uri="{FF2B5EF4-FFF2-40B4-BE49-F238E27FC236}">
                  <a16:creationId xmlns:a16="http://schemas.microsoft.com/office/drawing/2014/main" id="{CA550774-D77B-4A27-B02D-AB7BF5CC0064}"/>
                </a:ext>
              </a:extLst>
            </p:cNvPr>
            <p:cNvCxnSpPr/>
            <p:nvPr/>
          </p:nvCxnSpPr>
          <p:spPr>
            <a:xfrm>
              <a:off x="5105400" y="3896139"/>
              <a:ext cx="6858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5">
              <a:extLst>
                <a:ext uri="{FF2B5EF4-FFF2-40B4-BE49-F238E27FC236}">
                  <a16:creationId xmlns:a16="http://schemas.microsoft.com/office/drawing/2014/main" id="{A16F3949-32F3-4CE8-97BA-1A988E6E6640}"/>
                </a:ext>
              </a:extLst>
            </p:cNvPr>
            <p:cNvCxnSpPr/>
            <p:nvPr/>
          </p:nvCxnSpPr>
          <p:spPr>
            <a:xfrm>
              <a:off x="5791200" y="3896139"/>
              <a:ext cx="0" cy="50822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7">
              <a:extLst>
                <a:ext uri="{FF2B5EF4-FFF2-40B4-BE49-F238E27FC236}">
                  <a16:creationId xmlns:a16="http://schemas.microsoft.com/office/drawing/2014/main" id="{E7127543-90A8-4129-85E5-26268C57345A}"/>
                </a:ext>
              </a:extLst>
            </p:cNvPr>
            <p:cNvCxnSpPr/>
            <p:nvPr/>
          </p:nvCxnSpPr>
          <p:spPr>
            <a:xfrm>
              <a:off x="5791200" y="4404360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9">
              <a:extLst>
                <a:ext uri="{FF2B5EF4-FFF2-40B4-BE49-F238E27FC236}">
                  <a16:creationId xmlns:a16="http://schemas.microsoft.com/office/drawing/2014/main" id="{AAFEA8B6-D782-4A7A-A41A-4B5EB5B14B9E}"/>
                </a:ext>
              </a:extLst>
            </p:cNvPr>
            <p:cNvCxnSpPr/>
            <p:nvPr/>
          </p:nvCxnSpPr>
          <p:spPr>
            <a:xfrm flipV="1">
              <a:off x="6500191" y="3896139"/>
              <a:ext cx="0" cy="50822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32">
              <a:extLst>
                <a:ext uri="{FF2B5EF4-FFF2-40B4-BE49-F238E27FC236}">
                  <a16:creationId xmlns:a16="http://schemas.microsoft.com/office/drawing/2014/main" id="{4321FD08-2FDE-4859-8DB6-1E6BACEF3540}"/>
                </a:ext>
              </a:extLst>
            </p:cNvPr>
            <p:cNvCxnSpPr/>
            <p:nvPr/>
          </p:nvCxnSpPr>
          <p:spPr>
            <a:xfrm>
              <a:off x="5791200" y="2918460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35">
              <a:extLst>
                <a:ext uri="{FF2B5EF4-FFF2-40B4-BE49-F238E27FC236}">
                  <a16:creationId xmlns:a16="http://schemas.microsoft.com/office/drawing/2014/main" id="{C7822E42-6510-4D2C-AA27-F3B58EFACD65}"/>
                </a:ext>
              </a:extLst>
            </p:cNvPr>
            <p:cNvCxnSpPr/>
            <p:nvPr/>
          </p:nvCxnSpPr>
          <p:spPr>
            <a:xfrm>
              <a:off x="6500191" y="2918460"/>
              <a:ext cx="0" cy="4876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40">
              <a:extLst>
                <a:ext uri="{FF2B5EF4-FFF2-40B4-BE49-F238E27FC236}">
                  <a16:creationId xmlns:a16="http://schemas.microsoft.com/office/drawing/2014/main" id="{71AF8D00-A0FA-4961-B90C-4EE8659D2D20}"/>
                </a:ext>
              </a:extLst>
            </p:cNvPr>
            <p:cNvCxnSpPr/>
            <p:nvPr/>
          </p:nvCxnSpPr>
          <p:spPr>
            <a:xfrm>
              <a:off x="6500191" y="3406140"/>
              <a:ext cx="69573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43">
              <a:extLst>
                <a:ext uri="{FF2B5EF4-FFF2-40B4-BE49-F238E27FC236}">
                  <a16:creationId xmlns:a16="http://schemas.microsoft.com/office/drawing/2014/main" id="{86EF71D6-F600-4236-8126-56FB1EDB6331}"/>
                </a:ext>
              </a:extLst>
            </p:cNvPr>
            <p:cNvCxnSpPr/>
            <p:nvPr/>
          </p:nvCxnSpPr>
          <p:spPr>
            <a:xfrm>
              <a:off x="7202557" y="3406140"/>
              <a:ext cx="6626" cy="48999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45">
              <a:extLst>
                <a:ext uri="{FF2B5EF4-FFF2-40B4-BE49-F238E27FC236}">
                  <a16:creationId xmlns:a16="http://schemas.microsoft.com/office/drawing/2014/main" id="{E8882A77-D95D-4373-A43D-85B0CD810E48}"/>
                </a:ext>
              </a:extLst>
            </p:cNvPr>
            <p:cNvCxnSpPr/>
            <p:nvPr/>
          </p:nvCxnSpPr>
          <p:spPr>
            <a:xfrm>
              <a:off x="6500190" y="3896139"/>
              <a:ext cx="7089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Arrow Connector 56">
            <a:extLst>
              <a:ext uri="{FF2B5EF4-FFF2-40B4-BE49-F238E27FC236}">
                <a16:creationId xmlns:a16="http://schemas.microsoft.com/office/drawing/2014/main" id="{E4C3ABF6-1700-43FE-A18D-CAC65E29621C}"/>
              </a:ext>
            </a:extLst>
          </p:cNvPr>
          <p:cNvCxnSpPr>
            <a:cxnSpLocks/>
          </p:cNvCxnSpPr>
          <p:nvPr/>
        </p:nvCxnSpPr>
        <p:spPr>
          <a:xfrm flipH="1">
            <a:off x="1079048" y="2201172"/>
            <a:ext cx="81704" cy="14318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66884370-611B-44AB-B558-5984C641EC22}"/>
                  </a:ext>
                </a:extLst>
              </p:cNvPr>
              <p:cNvSpPr/>
              <p:nvPr/>
            </p:nvSpPr>
            <p:spPr>
              <a:xfrm>
                <a:off x="378008" y="3546957"/>
                <a:ext cx="4080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𝑒𝑠𝑡𝑖𝑚𝑎𝑡𝑖𝑜𝑛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𝑐𝑜𝑛𝑓𝑖𝑔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𝑜𝑏𝑠𝑒𝑟𝑣𝑎𝑡𝑖𝑜𝑛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66884370-611B-44AB-B558-5984C641EC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08" y="3546957"/>
                <a:ext cx="4080989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组合 73">
            <a:extLst>
              <a:ext uri="{FF2B5EF4-FFF2-40B4-BE49-F238E27FC236}">
                <a16:creationId xmlns:a16="http://schemas.microsoft.com/office/drawing/2014/main" id="{15AD098D-1B40-4C0B-A802-05EFC615D117}"/>
              </a:ext>
            </a:extLst>
          </p:cNvPr>
          <p:cNvGrpSpPr/>
          <p:nvPr/>
        </p:nvGrpSpPr>
        <p:grpSpPr>
          <a:xfrm>
            <a:off x="966909" y="3894208"/>
            <a:ext cx="2038022" cy="484625"/>
            <a:chOff x="878854" y="4571429"/>
            <a:chExt cx="2038022" cy="484625"/>
          </a:xfrm>
        </p:grpSpPr>
        <p:sp>
          <p:nvSpPr>
            <p:cNvPr id="75" name="TextBox 57">
              <a:extLst>
                <a:ext uri="{FF2B5EF4-FFF2-40B4-BE49-F238E27FC236}">
                  <a16:creationId xmlns:a16="http://schemas.microsoft.com/office/drawing/2014/main" id="{75C445D6-03D3-493B-8694-958FF4FF66D4}"/>
                </a:ext>
              </a:extLst>
            </p:cNvPr>
            <p:cNvSpPr txBox="1"/>
            <p:nvPr/>
          </p:nvSpPr>
          <p:spPr>
            <a:xfrm>
              <a:off x="878854" y="4686722"/>
              <a:ext cx="2038022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Estimation Function</a:t>
              </a:r>
              <a:endParaRPr lang="en-US"/>
            </a:p>
          </p:txBody>
        </p: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97012FBE-23A9-402A-B4B1-667A32A9C72B}"/>
                </a:ext>
              </a:extLst>
            </p:cNvPr>
            <p:cNvCxnSpPr/>
            <p:nvPr/>
          </p:nvCxnSpPr>
          <p:spPr>
            <a:xfrm>
              <a:off x="1834476" y="4571429"/>
              <a:ext cx="16934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00139F3C-0A83-441A-828D-0610F10C5429}"/>
                </a:ext>
              </a:extLst>
            </p:cNvPr>
            <p:cNvCxnSpPr>
              <a:cxnSpLocks/>
              <a:endCxn id="75" idx="0"/>
            </p:cNvCxnSpPr>
            <p:nvPr/>
          </p:nvCxnSpPr>
          <p:spPr>
            <a:xfrm flipH="1">
              <a:off x="1897865" y="4571429"/>
              <a:ext cx="21282" cy="1152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E352BA9F-19C3-44FC-ADF4-5AF7C759ADAF}"/>
              </a:ext>
            </a:extLst>
          </p:cNvPr>
          <p:cNvSpPr/>
          <p:nvPr/>
        </p:nvSpPr>
        <p:spPr>
          <a:xfrm>
            <a:off x="200954" y="4451613"/>
            <a:ext cx="86414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i="1">
                <a:latin typeface="Arial" panose="020B0604020202020204" pitchFamily="34" charset="0"/>
              </a:rPr>
              <a:t>[1] Justin Fu and </a:t>
            </a:r>
            <a:r>
              <a:rPr lang="en-US" altLang="zh-CN" sz="1050" i="1" err="1">
                <a:latin typeface="Arial" panose="020B0604020202020204" pitchFamily="34" charset="0"/>
              </a:rPr>
              <a:t>Aviral</a:t>
            </a:r>
            <a:r>
              <a:rPr lang="en-US" altLang="zh-CN" sz="1050" i="1">
                <a:latin typeface="Arial" panose="020B0604020202020204" pitchFamily="34" charset="0"/>
              </a:rPr>
              <a:t> Kumar and Matthew Soh and Sergey Levine (2019). Diagnosing Bottlenecks in Deep Q-learning Algorithms. In Proceedings of the 36th International Conference on Machine Learning, ICML 2019, 9-15 June 2019, Long Beach, California, USA </a:t>
            </a:r>
          </a:p>
          <a:p>
            <a:r>
              <a:rPr lang="en-US" altLang="zh-CN" sz="1050" i="1">
                <a:latin typeface="Arial" panose="020B0604020202020204" pitchFamily="34" charset="0"/>
              </a:rPr>
              <a:t>[2] J. D. Abernethy, E. Hazan, and A. Rakhlin, “Competing in the dark: An efficient algorithm for bandit linear optimization,” in 21st Annual Conference on Learning Theory - COLT 2008, Helsinki, Finland, July 9-12, 2008</a:t>
            </a:r>
            <a:endParaRPr lang="en-US" altLang="zh-CN" sz="1050" b="0" i="1">
              <a:effectLst/>
              <a:latin typeface="Arial" panose="020B0604020202020204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5DCC70-9FD4-4488-BD2D-E8E83F59C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7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801-8E38-499E-A12C-96021189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/>
              <a:t>Multi-Objective Optimization</a:t>
            </a:r>
            <a:endParaRPr lang="en-US" sz="360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5DCC70-9FD4-4488-BD2D-E8E83F59C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1EB034-5ED3-4B6C-8E5F-A17C08FE88DF}"/>
              </a:ext>
            </a:extLst>
          </p:cNvPr>
          <p:cNvSpPr txBox="1"/>
          <p:nvPr/>
        </p:nvSpPr>
        <p:spPr>
          <a:xfrm>
            <a:off x="1421605" y="542931"/>
            <a:ext cx="287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Customized target function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E405E20-EE9F-41F3-863A-7FA2E08662C6}"/>
                  </a:ext>
                </a:extLst>
              </p:cNvPr>
              <p:cNvSpPr txBox="1"/>
              <p:nvPr/>
            </p:nvSpPr>
            <p:spPr>
              <a:xfrm>
                <a:off x="2164916" y="1055116"/>
                <a:ext cx="4781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𝐿𝑎𝑡𝑒𝑛𝑐𝑦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𝑆𝐿𝑂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𝑅𝑒𝑠𝑜𝑢𝑐𝑒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𝑈𝑠𝑎𝑔𝑒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E405E20-EE9F-41F3-863A-7FA2E0866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916" y="1055116"/>
                <a:ext cx="4781757" cy="276999"/>
              </a:xfrm>
              <a:prstGeom prst="rect">
                <a:avLst/>
              </a:prstGeom>
              <a:blipFill>
                <a:blip r:embed="rId3"/>
                <a:stretch>
                  <a:fillRect r="-255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8208EFB-96F2-48E0-90E6-52455CE425B2}"/>
              </a:ext>
            </a:extLst>
          </p:cNvPr>
          <p:cNvCxnSpPr/>
          <p:nvPr/>
        </p:nvCxnSpPr>
        <p:spPr>
          <a:xfrm>
            <a:off x="2693193" y="1332115"/>
            <a:ext cx="22788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AB094A8-A53B-41A5-BE3B-BEF67EFEC594}"/>
              </a:ext>
            </a:extLst>
          </p:cNvPr>
          <p:cNvCxnSpPr>
            <a:cxnSpLocks/>
          </p:cNvCxnSpPr>
          <p:nvPr/>
        </p:nvCxnSpPr>
        <p:spPr>
          <a:xfrm>
            <a:off x="5324474" y="1332115"/>
            <a:ext cx="151209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123E9088-85EF-49DF-94C7-1B80BDF8F61D}"/>
              </a:ext>
            </a:extLst>
          </p:cNvPr>
          <p:cNvCxnSpPr>
            <a:cxnSpLocks/>
          </p:cNvCxnSpPr>
          <p:nvPr/>
        </p:nvCxnSpPr>
        <p:spPr>
          <a:xfrm flipH="1">
            <a:off x="3571875" y="1332115"/>
            <a:ext cx="235744" cy="4941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46EC2209-20AB-4B14-984C-D3D548FF79D0}"/>
              </a:ext>
            </a:extLst>
          </p:cNvPr>
          <p:cNvSpPr txBox="1"/>
          <p:nvPr/>
        </p:nvSpPr>
        <p:spPr>
          <a:xfrm>
            <a:off x="2724737" y="1782450"/>
            <a:ext cx="1643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Punishment for violating SLO</a:t>
            </a:r>
            <a:endParaRPr lang="zh-CN" alt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911ECA5C-A0E1-4260-B0A6-4106E806B8D0}"/>
              </a:ext>
            </a:extLst>
          </p:cNvPr>
          <p:cNvCxnSpPr>
            <a:cxnSpLocks/>
          </p:cNvCxnSpPr>
          <p:nvPr/>
        </p:nvCxnSpPr>
        <p:spPr>
          <a:xfrm>
            <a:off x="6080521" y="1332114"/>
            <a:ext cx="155973" cy="5863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426E8243-BBAD-4991-A53B-E899AFB9A1DD}"/>
              </a:ext>
            </a:extLst>
          </p:cNvPr>
          <p:cNvSpPr txBox="1"/>
          <p:nvPr/>
        </p:nvSpPr>
        <p:spPr>
          <a:xfrm>
            <a:off x="5436394" y="182079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System resource usage</a:t>
            </a:r>
            <a:endParaRPr lang="zh-CN" altLang="en-US"/>
          </a:p>
        </p:txBody>
      </p:sp>
      <p:pic>
        <p:nvPicPr>
          <p:cNvPr id="22" name="图片 21" descr="图片包含 文字&#10;&#10;描述已自动生成">
            <a:extLst>
              <a:ext uri="{FF2B5EF4-FFF2-40B4-BE49-F238E27FC236}">
                <a16:creationId xmlns:a16="http://schemas.microsoft.com/office/drawing/2014/main" id="{7ED4C993-8AD2-4304-B8BE-D438502BF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43" r="32799" b="69386"/>
          <a:stretch/>
        </p:blipFill>
        <p:spPr>
          <a:xfrm>
            <a:off x="0" y="2816519"/>
            <a:ext cx="2522534" cy="1545372"/>
          </a:xfrm>
          <a:prstGeom prst="rect">
            <a:avLst/>
          </a:prstGeom>
        </p:spPr>
      </p:pic>
      <p:pic>
        <p:nvPicPr>
          <p:cNvPr id="23" name="图片 22" descr="图片包含 文字&#10;&#10;描述已自动生成">
            <a:extLst>
              <a:ext uri="{FF2B5EF4-FFF2-40B4-BE49-F238E27FC236}">
                <a16:creationId xmlns:a16="http://schemas.microsoft.com/office/drawing/2014/main" id="{E411095E-B963-4221-8205-3E027BF436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43" t="31171" r="32799" b="34136"/>
          <a:stretch/>
        </p:blipFill>
        <p:spPr>
          <a:xfrm>
            <a:off x="2936927" y="2556794"/>
            <a:ext cx="2522534" cy="1751288"/>
          </a:xfrm>
          <a:prstGeom prst="rect">
            <a:avLst/>
          </a:prstGeom>
        </p:spPr>
      </p:pic>
      <p:pic>
        <p:nvPicPr>
          <p:cNvPr id="24" name="图片 23" descr="图片包含 文字&#10;&#10;描述已自动生成">
            <a:extLst>
              <a:ext uri="{FF2B5EF4-FFF2-40B4-BE49-F238E27FC236}">
                <a16:creationId xmlns:a16="http://schemas.microsoft.com/office/drawing/2014/main" id="{C1FB8D4D-EFB6-4878-9E91-18D8718A4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43" t="65307" r="32799"/>
          <a:stretch/>
        </p:blipFill>
        <p:spPr>
          <a:xfrm>
            <a:off x="6040462" y="2486354"/>
            <a:ext cx="2522534" cy="175128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E0B5CD79-9848-4A89-AA4A-19DFD42EFBD7}"/>
              </a:ext>
            </a:extLst>
          </p:cNvPr>
          <p:cNvSpPr/>
          <p:nvPr/>
        </p:nvSpPr>
        <p:spPr>
          <a:xfrm>
            <a:off x="3283793" y="3089827"/>
            <a:ext cx="2076163" cy="228617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755A300-1DC6-43E7-9A61-C7E95EE8E742}"/>
              </a:ext>
            </a:extLst>
          </p:cNvPr>
          <p:cNvSpPr/>
          <p:nvPr/>
        </p:nvSpPr>
        <p:spPr>
          <a:xfrm>
            <a:off x="6437129" y="3596759"/>
            <a:ext cx="1959259" cy="267567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4951EA9-030F-4243-BE79-184300E7DAD0}"/>
              </a:ext>
            </a:extLst>
          </p:cNvPr>
          <p:cNvSpPr txBox="1"/>
          <p:nvPr/>
        </p:nvSpPr>
        <p:spPr>
          <a:xfrm>
            <a:off x="1186912" y="4374121"/>
            <a:ext cx="350002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RRL has 49% less SLO violation than CAPES and 43% than DeepRM.</a:t>
            </a:r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DACBE19-405A-4D00-B244-D45D2F067129}"/>
              </a:ext>
            </a:extLst>
          </p:cNvPr>
          <p:cNvSpPr txBox="1"/>
          <p:nvPr/>
        </p:nvSpPr>
        <p:spPr>
          <a:xfrm>
            <a:off x="4908749" y="4374122"/>
            <a:ext cx="350002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RRL has 52% less CPU usage than CAPES and 46% than DeepRM.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83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9187C-5528-425E-B457-07413F58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Machine Learning as a Service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77702A-1D0A-4ECC-8570-751D4CCE0922}"/>
              </a:ext>
            </a:extLst>
          </p:cNvPr>
          <p:cNvSpPr txBox="1"/>
          <p:nvPr/>
        </p:nvSpPr>
        <p:spPr>
          <a:xfrm>
            <a:off x="199623" y="4875655"/>
            <a:ext cx="1390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>
                <a:solidFill>
                  <a:schemeClr val="bg1">
                    <a:lumMod val="65000"/>
                  </a:schemeClr>
                </a:solidFill>
              </a:rPr>
              <a:t>Image from </a:t>
            </a:r>
            <a:r>
              <a:rPr lang="en-US" altLang="zh-CN" sz="110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AzureML</a:t>
            </a:r>
            <a:endParaRPr lang="zh-CN" altLang="en-US" sz="110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6E3E5FA-A10F-451B-B72F-0C8C04B7866F}"/>
              </a:ext>
            </a:extLst>
          </p:cNvPr>
          <p:cNvGrpSpPr/>
          <p:nvPr/>
        </p:nvGrpSpPr>
        <p:grpSpPr>
          <a:xfrm>
            <a:off x="6805001" y="907598"/>
            <a:ext cx="1905000" cy="3358749"/>
            <a:chOff x="6454298" y="1341761"/>
            <a:chExt cx="1905000" cy="335874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3D3D4B1-AD4C-4D32-A0D9-B07DF65E9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4298" y="1595360"/>
              <a:ext cx="1905000" cy="310515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5DD7B05-F5D1-4D44-AB83-8C09033B09F2}"/>
                </a:ext>
              </a:extLst>
            </p:cNvPr>
            <p:cNvSpPr txBox="1"/>
            <p:nvPr/>
          </p:nvSpPr>
          <p:spPr>
            <a:xfrm>
              <a:off x="7113648" y="1341761"/>
              <a:ext cx="974839" cy="441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Clients</a:t>
              </a:r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C335A4D-9CEE-402A-998B-110E50A78F3A}"/>
              </a:ext>
            </a:extLst>
          </p:cNvPr>
          <p:cNvSpPr txBox="1"/>
          <p:nvPr/>
        </p:nvSpPr>
        <p:spPr>
          <a:xfrm>
            <a:off x="2441644" y="2336719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/>
              <a:t>Machine Learning Model</a:t>
            </a:r>
          </a:p>
          <a:p>
            <a:pPr algn="ctr"/>
            <a:r>
              <a:rPr lang="en-US" altLang="zh-CN" sz="1400"/>
              <a:t>API</a:t>
            </a:r>
            <a:endParaRPr lang="zh-CN" altLang="en-US" sz="1400"/>
          </a:p>
        </p:txBody>
      </p:sp>
      <p:pic>
        <p:nvPicPr>
          <p:cNvPr id="1028" name="Picture 4" descr="“cat”的图片搜索结果">
            <a:extLst>
              <a:ext uri="{FF2B5EF4-FFF2-40B4-BE49-F238E27FC236}">
                <a16:creationId xmlns:a16="http://schemas.microsoft.com/office/drawing/2014/main" id="{F2191EAC-606F-4181-8C31-5A4D0ABB1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03" y="1000840"/>
            <a:ext cx="771192" cy="84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3E31DC18-18E1-4361-9D47-A824E48DBA1A}"/>
              </a:ext>
            </a:extLst>
          </p:cNvPr>
          <p:cNvCxnSpPr>
            <a:cxnSpLocks/>
          </p:cNvCxnSpPr>
          <p:nvPr/>
        </p:nvCxnSpPr>
        <p:spPr>
          <a:xfrm flipH="1">
            <a:off x="5594303" y="2014887"/>
            <a:ext cx="7711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3202EB71-6BC7-4586-8EC6-2E1A5848E7FC}"/>
              </a:ext>
            </a:extLst>
          </p:cNvPr>
          <p:cNvGrpSpPr/>
          <p:nvPr/>
        </p:nvGrpSpPr>
        <p:grpSpPr>
          <a:xfrm>
            <a:off x="5624726" y="2110137"/>
            <a:ext cx="740769" cy="385320"/>
            <a:chOff x="5624726" y="2462352"/>
            <a:chExt cx="740769" cy="385320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F337BB3-ADD0-4D4E-AD7A-7688D7B1BE75}"/>
                </a:ext>
              </a:extLst>
            </p:cNvPr>
            <p:cNvSpPr txBox="1"/>
            <p:nvPr/>
          </p:nvSpPr>
          <p:spPr>
            <a:xfrm>
              <a:off x="5660548" y="2509118"/>
              <a:ext cx="6387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/>
                <a:t>“Cat”</a:t>
              </a:r>
              <a:endParaRPr lang="zh-CN" altLang="en-US" sz="1600"/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B656CED8-06BF-4626-97E0-435235D69C16}"/>
                </a:ext>
              </a:extLst>
            </p:cNvPr>
            <p:cNvCxnSpPr/>
            <p:nvPr/>
          </p:nvCxnSpPr>
          <p:spPr>
            <a:xfrm>
              <a:off x="5624726" y="2462352"/>
              <a:ext cx="7407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50779B59-D3AD-4B12-B132-BEE33DF929A3}"/>
              </a:ext>
            </a:extLst>
          </p:cNvPr>
          <p:cNvGrpSpPr/>
          <p:nvPr/>
        </p:nvGrpSpPr>
        <p:grpSpPr>
          <a:xfrm>
            <a:off x="888001" y="1759378"/>
            <a:ext cx="1538652" cy="2316469"/>
            <a:chOff x="1056046" y="1804505"/>
            <a:chExt cx="1538652" cy="231646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7F7BE83-1378-4916-8A44-2ECCA93BF4A5}"/>
                </a:ext>
              </a:extLst>
            </p:cNvPr>
            <p:cNvSpPr txBox="1"/>
            <p:nvPr/>
          </p:nvSpPr>
          <p:spPr>
            <a:xfrm>
              <a:off x="1414132" y="1804505"/>
              <a:ext cx="1041428" cy="441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Servers</a:t>
              </a:r>
              <a:endParaRPr lang="zh-CN" altLang="en-US"/>
            </a:p>
          </p:txBody>
        </p:sp>
        <p:pic>
          <p:nvPicPr>
            <p:cNvPr id="1026" name="Picture 2" descr="“server”的图片搜索结果">
              <a:extLst>
                <a:ext uri="{FF2B5EF4-FFF2-40B4-BE49-F238E27FC236}">
                  <a16:creationId xmlns:a16="http://schemas.microsoft.com/office/drawing/2014/main" id="{BFC83D00-D408-4999-8B12-BCB64511C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046" y="2220192"/>
              <a:ext cx="598551" cy="84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“server”的图片搜索结果">
              <a:extLst>
                <a:ext uri="{FF2B5EF4-FFF2-40B4-BE49-F238E27FC236}">
                  <a16:creationId xmlns:a16="http://schemas.microsoft.com/office/drawing/2014/main" id="{727DE2D7-D487-44BF-BD82-0BBFE19D6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147" y="2214672"/>
              <a:ext cx="598551" cy="84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“server”的图片搜索结果">
              <a:extLst>
                <a:ext uri="{FF2B5EF4-FFF2-40B4-BE49-F238E27FC236}">
                  <a16:creationId xmlns:a16="http://schemas.microsoft.com/office/drawing/2014/main" id="{42EC978E-934A-4A7D-94E1-7BAF6909A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046" y="3278569"/>
              <a:ext cx="598551" cy="84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“server”的图片搜索结果">
              <a:extLst>
                <a:ext uri="{FF2B5EF4-FFF2-40B4-BE49-F238E27FC236}">
                  <a16:creationId xmlns:a16="http://schemas.microsoft.com/office/drawing/2014/main" id="{51B1B22F-1213-4C42-8132-AAFE0E296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147" y="3273049"/>
              <a:ext cx="598551" cy="84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" descr="“audio”的图片搜索结果">
            <a:extLst>
              <a:ext uri="{FF2B5EF4-FFF2-40B4-BE49-F238E27FC236}">
                <a16:creationId xmlns:a16="http://schemas.microsoft.com/office/drawing/2014/main" id="{5D86B057-65C9-4897-90D8-C7316FB85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232" y="2569295"/>
            <a:ext cx="1185332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79861879-E8E9-43A5-B3A4-BC8B12414671}"/>
              </a:ext>
            </a:extLst>
          </p:cNvPr>
          <p:cNvCxnSpPr>
            <a:cxnSpLocks/>
          </p:cNvCxnSpPr>
          <p:nvPr/>
        </p:nvCxnSpPr>
        <p:spPr>
          <a:xfrm flipH="1">
            <a:off x="5594302" y="3220269"/>
            <a:ext cx="7711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58D3592-7057-44B6-85FC-761BAC2B0EE3}"/>
              </a:ext>
            </a:extLst>
          </p:cNvPr>
          <p:cNvGrpSpPr/>
          <p:nvPr/>
        </p:nvGrpSpPr>
        <p:grpSpPr>
          <a:xfrm>
            <a:off x="5599808" y="3315519"/>
            <a:ext cx="790601" cy="341426"/>
            <a:chOff x="5599808" y="3315519"/>
            <a:chExt cx="790601" cy="341426"/>
          </a:xfrm>
        </p:grpSpPr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D7B1CA97-F621-43EC-912F-A5A8812E251C}"/>
                </a:ext>
              </a:extLst>
            </p:cNvPr>
            <p:cNvCxnSpPr/>
            <p:nvPr/>
          </p:nvCxnSpPr>
          <p:spPr>
            <a:xfrm>
              <a:off x="5624725" y="3315519"/>
              <a:ext cx="7407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D277071-C1C9-4049-BFD0-22E64E5B8133}"/>
                </a:ext>
              </a:extLst>
            </p:cNvPr>
            <p:cNvSpPr txBox="1"/>
            <p:nvPr/>
          </p:nvSpPr>
          <p:spPr>
            <a:xfrm>
              <a:off x="5599808" y="3318391"/>
              <a:ext cx="790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/>
                <a:t>“Hello”</a:t>
              </a:r>
              <a:endParaRPr lang="zh-CN" altLang="en-US" sz="1600"/>
            </a:p>
          </p:txBody>
        </p:sp>
      </p:grp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25D3A5FB-FBDF-4380-9D47-37CFE73E94D2}"/>
              </a:ext>
            </a:extLst>
          </p:cNvPr>
          <p:cNvCxnSpPr>
            <a:cxnSpLocks/>
          </p:cNvCxnSpPr>
          <p:nvPr/>
        </p:nvCxnSpPr>
        <p:spPr>
          <a:xfrm flipH="1">
            <a:off x="5594296" y="4071519"/>
            <a:ext cx="7711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6B41E7CD-4E96-4811-9427-B4E437AB3EB2}"/>
              </a:ext>
            </a:extLst>
          </p:cNvPr>
          <p:cNvGrpSpPr/>
          <p:nvPr/>
        </p:nvGrpSpPr>
        <p:grpSpPr>
          <a:xfrm>
            <a:off x="5586562" y="4166769"/>
            <a:ext cx="817083" cy="341426"/>
            <a:chOff x="5586562" y="4166769"/>
            <a:chExt cx="817083" cy="341426"/>
          </a:xfrm>
        </p:grpSpPr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C190EB34-89AC-4018-A48D-4E7729FD095B}"/>
                </a:ext>
              </a:extLst>
            </p:cNvPr>
            <p:cNvCxnSpPr/>
            <p:nvPr/>
          </p:nvCxnSpPr>
          <p:spPr>
            <a:xfrm>
              <a:off x="5624719" y="4166769"/>
              <a:ext cx="7407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7F98713B-291F-4E5A-8EAB-9AD0A056A700}"/>
                </a:ext>
              </a:extLst>
            </p:cNvPr>
            <p:cNvSpPr txBox="1"/>
            <p:nvPr/>
          </p:nvSpPr>
          <p:spPr>
            <a:xfrm>
              <a:off x="5586562" y="4169641"/>
              <a:ext cx="8170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/>
                <a:t>“Rainy”</a:t>
              </a:r>
              <a:endParaRPr lang="zh-CN" altLang="en-US" sz="1600"/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0A7122C9-752C-407D-9C60-1F4AA6DFA453}"/>
              </a:ext>
            </a:extLst>
          </p:cNvPr>
          <p:cNvSpPr txBox="1"/>
          <p:nvPr/>
        </p:nvSpPr>
        <p:spPr>
          <a:xfrm>
            <a:off x="4942608" y="3769043"/>
            <a:ext cx="2105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/>
              <a:t>“What’s the weather?”</a:t>
            </a:r>
            <a:endParaRPr lang="zh-CN" altLang="en-US" sz="1600"/>
          </a:p>
        </p:txBody>
      </p:sp>
      <p:sp>
        <p:nvSpPr>
          <p:cNvPr id="49" name="左大括号 48">
            <a:extLst>
              <a:ext uri="{FF2B5EF4-FFF2-40B4-BE49-F238E27FC236}">
                <a16:creationId xmlns:a16="http://schemas.microsoft.com/office/drawing/2014/main" id="{A18C4A64-38E3-4C0E-868D-0869AB082E01}"/>
              </a:ext>
            </a:extLst>
          </p:cNvPr>
          <p:cNvSpPr/>
          <p:nvPr/>
        </p:nvSpPr>
        <p:spPr>
          <a:xfrm>
            <a:off x="4808782" y="1952835"/>
            <a:ext cx="220418" cy="200659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DC8EF4E5-4388-4841-872A-CE3EFCC9BE21}"/>
              </a:ext>
            </a:extLst>
          </p:cNvPr>
          <p:cNvCxnSpPr>
            <a:cxnSpLocks/>
          </p:cNvCxnSpPr>
          <p:nvPr/>
        </p:nvCxnSpPr>
        <p:spPr>
          <a:xfrm flipH="1">
            <a:off x="3949700" y="2952364"/>
            <a:ext cx="744548" cy="377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3F7A7655-A439-4F03-B2D9-C4D60186545B}"/>
              </a:ext>
            </a:extLst>
          </p:cNvPr>
          <p:cNvSpPr txBox="1"/>
          <p:nvPr/>
        </p:nvSpPr>
        <p:spPr>
          <a:xfrm>
            <a:off x="350764" y="1248758"/>
            <a:ext cx="259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Machine Learning Models</a:t>
            </a:r>
            <a:endParaRPr lang="zh-CN" altLang="en-US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73E4E447-C057-4093-8329-4BBE9917159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649340" y="1618090"/>
            <a:ext cx="0" cy="2294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1CB9EBD2-F7C1-4474-A67B-41AA9FEA264F}"/>
              </a:ext>
            </a:extLst>
          </p:cNvPr>
          <p:cNvCxnSpPr>
            <a:cxnSpLocks/>
          </p:cNvCxnSpPr>
          <p:nvPr/>
        </p:nvCxnSpPr>
        <p:spPr>
          <a:xfrm flipH="1">
            <a:off x="3053055" y="2848967"/>
            <a:ext cx="7711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A218BEC5-DFC6-4835-8F8E-98F0BA313360}"/>
              </a:ext>
            </a:extLst>
          </p:cNvPr>
          <p:cNvCxnSpPr/>
          <p:nvPr/>
        </p:nvCxnSpPr>
        <p:spPr>
          <a:xfrm>
            <a:off x="3083478" y="3079683"/>
            <a:ext cx="7407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DB8AB500-82C9-467B-85A5-0507E7D9A4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5728-3AAA-48E1-ADD1-200EF452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Response Latency</a:t>
            </a:r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2BD4A1-0B16-4F42-85B9-F1BBC825600F}"/>
              </a:ext>
            </a:extLst>
          </p:cNvPr>
          <p:cNvSpPr txBox="1"/>
          <p:nvPr/>
        </p:nvSpPr>
        <p:spPr>
          <a:xfrm>
            <a:off x="7224945" y="1880493"/>
            <a:ext cx="887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/>
              <a:t>Clients</a:t>
            </a:r>
            <a:endParaRPr lang="zh-CN" altLang="en-US" sz="200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D898CD4-1344-4AC6-BB36-D7BD649D30F6}"/>
              </a:ext>
            </a:extLst>
          </p:cNvPr>
          <p:cNvGrpSpPr/>
          <p:nvPr/>
        </p:nvGrpSpPr>
        <p:grpSpPr>
          <a:xfrm>
            <a:off x="1031440" y="1467485"/>
            <a:ext cx="1538652" cy="2458709"/>
            <a:chOff x="1056046" y="1662265"/>
            <a:chExt cx="1538652" cy="245870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2EF0946-726B-4CB0-8AFE-2BCAD42BECFA}"/>
                </a:ext>
              </a:extLst>
            </p:cNvPr>
            <p:cNvSpPr txBox="1"/>
            <p:nvPr/>
          </p:nvSpPr>
          <p:spPr>
            <a:xfrm>
              <a:off x="1380267" y="1662265"/>
              <a:ext cx="9512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/>
                <a:t>Servers</a:t>
              </a:r>
              <a:endParaRPr lang="zh-CN" altLang="en-US" sz="2000"/>
            </a:p>
          </p:txBody>
        </p:sp>
        <p:pic>
          <p:nvPicPr>
            <p:cNvPr id="23" name="Picture 2" descr="“server”的图片搜索结果">
              <a:extLst>
                <a:ext uri="{FF2B5EF4-FFF2-40B4-BE49-F238E27FC236}">
                  <a16:creationId xmlns:a16="http://schemas.microsoft.com/office/drawing/2014/main" id="{F8874C37-6674-4448-8F10-EB387AC54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046" y="2220192"/>
              <a:ext cx="598551" cy="84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“server”的图片搜索结果">
              <a:extLst>
                <a:ext uri="{FF2B5EF4-FFF2-40B4-BE49-F238E27FC236}">
                  <a16:creationId xmlns:a16="http://schemas.microsoft.com/office/drawing/2014/main" id="{AE3CDA07-8BAD-4A26-89B8-464EC8C34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147" y="2214672"/>
              <a:ext cx="598551" cy="84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“server”的图片搜索结果">
              <a:extLst>
                <a:ext uri="{FF2B5EF4-FFF2-40B4-BE49-F238E27FC236}">
                  <a16:creationId xmlns:a16="http://schemas.microsoft.com/office/drawing/2014/main" id="{2D575971-2A7A-4BCE-9D0F-3231EBBE3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046" y="3278569"/>
              <a:ext cx="598551" cy="84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“server”的图片搜索结果">
              <a:extLst>
                <a:ext uri="{FF2B5EF4-FFF2-40B4-BE49-F238E27FC236}">
                  <a16:creationId xmlns:a16="http://schemas.microsoft.com/office/drawing/2014/main" id="{9AAECC81-A5F6-49FB-8E22-7C554E04D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147" y="3273049"/>
              <a:ext cx="598551" cy="84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81FCFA70-0C80-4977-8FD9-6DB03383C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9" t="37015" b="30484"/>
          <a:stretch/>
        </p:blipFill>
        <p:spPr>
          <a:xfrm>
            <a:off x="6803801" y="2357684"/>
            <a:ext cx="1734893" cy="1009226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3ABCA3D9-EF36-4AE3-B3F8-B4EFA8FF29C9}"/>
              </a:ext>
            </a:extLst>
          </p:cNvPr>
          <p:cNvGrpSpPr/>
          <p:nvPr/>
        </p:nvGrpSpPr>
        <p:grpSpPr>
          <a:xfrm>
            <a:off x="4041056" y="878143"/>
            <a:ext cx="1816917" cy="3523868"/>
            <a:chOff x="3778486" y="1306345"/>
            <a:chExt cx="1816917" cy="3523868"/>
          </a:xfrm>
        </p:grpSpPr>
        <p:pic>
          <p:nvPicPr>
            <p:cNvPr id="87" name="Picture 4" descr="“cat”的图片搜索结果">
              <a:extLst>
                <a:ext uri="{FF2B5EF4-FFF2-40B4-BE49-F238E27FC236}">
                  <a16:creationId xmlns:a16="http://schemas.microsoft.com/office/drawing/2014/main" id="{19130BA0-D88D-4F2E-9836-6A35D5DC6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350" y="1306345"/>
              <a:ext cx="771192" cy="846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8" name="直接箭头连接符 87">
              <a:extLst>
                <a:ext uri="{FF2B5EF4-FFF2-40B4-BE49-F238E27FC236}">
                  <a16:creationId xmlns:a16="http://schemas.microsoft.com/office/drawing/2014/main" id="{9D6B194F-296A-4F2A-BC55-3A5741A15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8486" y="2320392"/>
              <a:ext cx="17234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86B9EA82-4D89-4A7A-BEFD-A31A241992AA}"/>
                </a:ext>
              </a:extLst>
            </p:cNvPr>
            <p:cNvGrpSpPr/>
            <p:nvPr/>
          </p:nvGrpSpPr>
          <p:grpSpPr>
            <a:xfrm>
              <a:off x="3778486" y="4444893"/>
              <a:ext cx="1816917" cy="385320"/>
              <a:chOff x="5071439" y="3200645"/>
              <a:chExt cx="1816917" cy="385320"/>
            </a:xfrm>
          </p:grpSpPr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C5AD72DD-6B9E-4FC6-B072-85C7CE0E9EAF}"/>
                  </a:ext>
                </a:extLst>
              </p:cNvPr>
              <p:cNvSpPr txBox="1"/>
              <p:nvPr/>
            </p:nvSpPr>
            <p:spPr>
              <a:xfrm>
                <a:off x="5660548" y="3247411"/>
                <a:ext cx="6387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600"/>
                  <a:t>“Cat”</a:t>
                </a:r>
                <a:endParaRPr lang="zh-CN" altLang="en-US" sz="1600"/>
              </a:p>
            </p:txBody>
          </p:sp>
          <p:cxnSp>
            <p:nvCxnSpPr>
              <p:cNvPr id="91" name="直接箭头连接符 90">
                <a:extLst>
                  <a:ext uri="{FF2B5EF4-FFF2-40B4-BE49-F238E27FC236}">
                    <a16:creationId xmlns:a16="http://schemas.microsoft.com/office/drawing/2014/main" id="{732D9C7A-83EE-4F94-B007-79829F8707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1439" y="3200645"/>
                <a:ext cx="181691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14707670-466F-4FA1-BDEB-ADB836A73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76" r="24837"/>
            <a:stretch/>
          </p:blipFill>
          <p:spPr>
            <a:xfrm>
              <a:off x="3778486" y="2385871"/>
              <a:ext cx="1816917" cy="1924365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BA76C31-701F-4CD5-B5DC-A5230DDE9C91}"/>
              </a:ext>
            </a:extLst>
          </p:cNvPr>
          <p:cNvGrpSpPr/>
          <p:nvPr/>
        </p:nvGrpSpPr>
        <p:grpSpPr>
          <a:xfrm>
            <a:off x="2973699" y="1892190"/>
            <a:ext cx="940101" cy="2124501"/>
            <a:chOff x="3096806" y="1977943"/>
            <a:chExt cx="940101" cy="2124501"/>
          </a:xfrm>
        </p:grpSpPr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DEA44F0D-F991-4BA3-B08C-2D8B86E56BA9}"/>
                </a:ext>
              </a:extLst>
            </p:cNvPr>
            <p:cNvCxnSpPr>
              <a:cxnSpLocks/>
            </p:cNvCxnSpPr>
            <p:nvPr/>
          </p:nvCxnSpPr>
          <p:spPr>
            <a:xfrm>
              <a:off x="4036907" y="1977943"/>
              <a:ext cx="0" cy="2124501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5C3F5F8C-D87B-4C86-8450-3930BA1DC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26103" y="2699931"/>
              <a:ext cx="847725" cy="885825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7BB1D49-C2F8-447C-8117-17484EF1D2DA}"/>
                </a:ext>
              </a:extLst>
            </p:cNvPr>
            <p:cNvSpPr txBox="1"/>
            <p:nvPr/>
          </p:nvSpPr>
          <p:spPr>
            <a:xfrm>
              <a:off x="3096806" y="2501719"/>
              <a:ext cx="91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Latency</a:t>
              </a:r>
              <a:endParaRPr lang="zh-CN" altLang="en-US"/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BBCA9DE8-0BFC-4077-AF4E-5BA4F6156640}"/>
              </a:ext>
            </a:extLst>
          </p:cNvPr>
          <p:cNvGrpSpPr/>
          <p:nvPr/>
        </p:nvGrpSpPr>
        <p:grpSpPr>
          <a:xfrm>
            <a:off x="4305667" y="1734899"/>
            <a:ext cx="771192" cy="1850857"/>
            <a:chOff x="4301350" y="1306345"/>
            <a:chExt cx="771192" cy="1850857"/>
          </a:xfrm>
        </p:grpSpPr>
        <p:pic>
          <p:nvPicPr>
            <p:cNvPr id="94" name="Picture 4" descr="“cat”的图片搜索结果">
              <a:extLst>
                <a:ext uri="{FF2B5EF4-FFF2-40B4-BE49-F238E27FC236}">
                  <a16:creationId xmlns:a16="http://schemas.microsoft.com/office/drawing/2014/main" id="{B13CABEE-CA42-4004-970F-BE833A512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350" y="1306345"/>
              <a:ext cx="771192" cy="846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5" name="直接箭头连接符 94">
              <a:extLst>
                <a:ext uri="{FF2B5EF4-FFF2-40B4-BE49-F238E27FC236}">
                  <a16:creationId xmlns:a16="http://schemas.microsoft.com/office/drawing/2014/main" id="{A78B80D6-9670-4E85-8AF4-B4AA3A3680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1350" y="2320392"/>
              <a:ext cx="77119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33144380-64BD-46D7-A557-BB309061BBB5}"/>
                </a:ext>
              </a:extLst>
            </p:cNvPr>
            <p:cNvGrpSpPr/>
            <p:nvPr/>
          </p:nvGrpSpPr>
          <p:grpSpPr>
            <a:xfrm>
              <a:off x="4331773" y="2771882"/>
              <a:ext cx="740769" cy="385320"/>
              <a:chOff x="5624726" y="1527634"/>
              <a:chExt cx="740769" cy="385320"/>
            </a:xfrm>
          </p:grpSpPr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8EB01014-5933-4142-BE57-8911F61C14C9}"/>
                  </a:ext>
                </a:extLst>
              </p:cNvPr>
              <p:cNvSpPr txBox="1"/>
              <p:nvPr/>
            </p:nvSpPr>
            <p:spPr>
              <a:xfrm>
                <a:off x="5660548" y="1574400"/>
                <a:ext cx="6387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600"/>
                  <a:t>“Cat”</a:t>
                </a:r>
                <a:endParaRPr lang="zh-CN" altLang="en-US" sz="1600"/>
              </a:p>
            </p:txBody>
          </p:sp>
          <p:cxnSp>
            <p:nvCxnSpPr>
              <p:cNvPr id="99" name="直接箭头连接符 98">
                <a:extLst>
                  <a:ext uri="{FF2B5EF4-FFF2-40B4-BE49-F238E27FC236}">
                    <a16:creationId xmlns:a16="http://schemas.microsoft.com/office/drawing/2014/main" id="{E4A52539-6AD6-43C0-8801-497748CE0318}"/>
                  </a:ext>
                </a:extLst>
              </p:cNvPr>
              <p:cNvCxnSpPr/>
              <p:nvPr/>
            </p:nvCxnSpPr>
            <p:spPr>
              <a:xfrm>
                <a:off x="5624726" y="1527634"/>
                <a:ext cx="74076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0" name="图片 99">
            <a:extLst>
              <a:ext uri="{FF2B5EF4-FFF2-40B4-BE49-F238E27FC236}">
                <a16:creationId xmlns:a16="http://schemas.microsoft.com/office/drawing/2014/main" id="{EA09F733-D0A5-45F2-9389-65145CED3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943" y="1651684"/>
            <a:ext cx="2564847" cy="2667441"/>
          </a:xfrm>
          <a:prstGeom prst="rect">
            <a:avLst/>
          </a:prstGeom>
        </p:spPr>
      </p:pic>
      <p:sp>
        <p:nvSpPr>
          <p:cNvPr id="101" name="文本框 100">
            <a:extLst>
              <a:ext uri="{FF2B5EF4-FFF2-40B4-BE49-F238E27FC236}">
                <a16:creationId xmlns:a16="http://schemas.microsoft.com/office/drawing/2014/main" id="{38FDDBC7-899D-4293-B79F-F1E5B1139734}"/>
              </a:ext>
            </a:extLst>
          </p:cNvPr>
          <p:cNvSpPr txBox="1"/>
          <p:nvPr/>
        </p:nvSpPr>
        <p:spPr>
          <a:xfrm>
            <a:off x="3941407" y="2050494"/>
            <a:ext cx="1505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Longer Queue</a:t>
            </a:r>
            <a:endParaRPr lang="zh-CN" altLang="en-US" sz="1600"/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E17AC372-A91B-4315-BB44-440F5C0D7D06}"/>
              </a:ext>
            </a:extLst>
          </p:cNvPr>
          <p:cNvSpPr txBox="1"/>
          <p:nvPr/>
        </p:nvSpPr>
        <p:spPr>
          <a:xfrm>
            <a:off x="2929567" y="3249689"/>
            <a:ext cx="3798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Larger Latency, </a:t>
            </a:r>
            <a:r>
              <a:rPr lang="en-US" altLang="zh-CN" sz="1600">
                <a:solidFill>
                  <a:schemeClr val="accent6">
                    <a:lumMod val="75000"/>
                  </a:schemeClr>
                </a:solidFill>
              </a:rPr>
              <a:t>Possible SLO violations</a:t>
            </a:r>
            <a:endParaRPr lang="zh-CN" altLang="en-US" sz="160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CE2C55AB-02EE-4E18-B5DE-E5AC6D9FFA49}"/>
              </a:ext>
            </a:extLst>
          </p:cNvPr>
          <p:cNvGrpSpPr/>
          <p:nvPr/>
        </p:nvGrpSpPr>
        <p:grpSpPr>
          <a:xfrm>
            <a:off x="2737447" y="2640077"/>
            <a:ext cx="3537600" cy="503842"/>
            <a:chOff x="3790950" y="1054309"/>
            <a:chExt cx="3537600" cy="503842"/>
          </a:xfrm>
        </p:grpSpPr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69F59E66-5813-4FFE-9F19-026233C2CED9}"/>
                </a:ext>
              </a:extLst>
            </p:cNvPr>
            <p:cNvGrpSpPr/>
            <p:nvPr/>
          </p:nvGrpSpPr>
          <p:grpSpPr>
            <a:xfrm>
              <a:off x="3790950" y="1074939"/>
              <a:ext cx="652276" cy="470222"/>
              <a:chOff x="4220933" y="2818561"/>
              <a:chExt cx="652276" cy="470222"/>
            </a:xfrm>
          </p:grpSpPr>
          <p:cxnSp>
            <p:nvCxnSpPr>
              <p:cNvPr id="116" name="直接箭头连接符 115">
                <a:extLst>
                  <a:ext uri="{FF2B5EF4-FFF2-40B4-BE49-F238E27FC236}">
                    <a16:creationId xmlns:a16="http://schemas.microsoft.com/office/drawing/2014/main" id="{A8178C65-C7D2-4B9C-9107-2AA66793F9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933" y="3065987"/>
                <a:ext cx="190023" cy="0"/>
              </a:xfrm>
              <a:prstGeom prst="straightConnector1">
                <a:avLst/>
              </a:prstGeom>
              <a:ln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7" name="Picture 4" descr="“cat”的图片搜索结果">
                <a:extLst>
                  <a:ext uri="{FF2B5EF4-FFF2-40B4-BE49-F238E27FC236}">
                    <a16:creationId xmlns:a16="http://schemas.microsoft.com/office/drawing/2014/main" id="{68ACEAC8-6C3B-4005-8545-509E481EA7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4929" y="2818561"/>
                <a:ext cx="428280" cy="470222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" name="Picture 6" descr="“car”的图片搜索结果">
              <a:extLst>
                <a:ext uri="{FF2B5EF4-FFF2-40B4-BE49-F238E27FC236}">
                  <a16:creationId xmlns:a16="http://schemas.microsoft.com/office/drawing/2014/main" id="{42817082-AB35-4C46-97CA-FDD576D2A3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" t="-784" r="35070" b="784"/>
            <a:stretch/>
          </p:blipFill>
          <p:spPr bwMode="auto">
            <a:xfrm>
              <a:off x="4246561" y="1064997"/>
              <a:ext cx="565148" cy="49315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4" descr="“cat”的图片搜索结果">
              <a:extLst>
                <a:ext uri="{FF2B5EF4-FFF2-40B4-BE49-F238E27FC236}">
                  <a16:creationId xmlns:a16="http://schemas.microsoft.com/office/drawing/2014/main" id="{1DC89C6C-B601-43E7-9CFA-6FC41FEE70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9" r="20975"/>
            <a:stretch/>
          </p:blipFill>
          <p:spPr bwMode="auto">
            <a:xfrm>
              <a:off x="4520975" y="1069511"/>
              <a:ext cx="469261" cy="486793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“cat”的图片搜索结果">
              <a:extLst>
                <a:ext uri="{FF2B5EF4-FFF2-40B4-BE49-F238E27FC236}">
                  <a16:creationId xmlns:a16="http://schemas.microsoft.com/office/drawing/2014/main" id="{35A25B0A-C3CE-4985-9D54-52F4BD95F9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15" r="-1"/>
            <a:stretch/>
          </p:blipFill>
          <p:spPr bwMode="auto">
            <a:xfrm>
              <a:off x="4716560" y="1058680"/>
              <a:ext cx="356724" cy="49762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8" descr="“bird”的图片搜索结果">
              <a:extLst>
                <a:ext uri="{FF2B5EF4-FFF2-40B4-BE49-F238E27FC236}">
                  <a16:creationId xmlns:a16="http://schemas.microsoft.com/office/drawing/2014/main" id="{1761AC0B-CA25-417F-9EAB-BEF8EC170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76"/>
            <a:stretch/>
          </p:blipFill>
          <p:spPr bwMode="auto">
            <a:xfrm>
              <a:off x="4917482" y="1054309"/>
              <a:ext cx="469491" cy="50048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0" descr="“woods”的图片搜索结果">
              <a:extLst>
                <a:ext uri="{FF2B5EF4-FFF2-40B4-BE49-F238E27FC236}">
                  <a16:creationId xmlns:a16="http://schemas.microsoft.com/office/drawing/2014/main" id="{A97DDD9B-6691-442B-BF60-57D801CCA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484" y="1061331"/>
              <a:ext cx="368924" cy="492101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12" descr="“building”的图片搜索结果">
              <a:extLst>
                <a:ext uri="{FF2B5EF4-FFF2-40B4-BE49-F238E27FC236}">
                  <a16:creationId xmlns:a16="http://schemas.microsoft.com/office/drawing/2014/main" id="{BA912197-9A55-495A-A013-E80B8639B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9059" y="1059108"/>
              <a:ext cx="368924" cy="49189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4" descr="“flower”的图片搜索结果">
              <a:extLst>
                <a:ext uri="{FF2B5EF4-FFF2-40B4-BE49-F238E27FC236}">
                  <a16:creationId xmlns:a16="http://schemas.microsoft.com/office/drawing/2014/main" id="{648BBDAA-2A88-49C5-9003-23FAC1E450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4" r="1244"/>
            <a:stretch/>
          </p:blipFill>
          <p:spPr bwMode="auto">
            <a:xfrm>
              <a:off x="5662806" y="1064997"/>
              <a:ext cx="368924" cy="48016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16" descr="“stop”的图片搜索结果">
              <a:extLst>
                <a:ext uri="{FF2B5EF4-FFF2-40B4-BE49-F238E27FC236}">
                  <a16:creationId xmlns:a16="http://schemas.microsoft.com/office/drawing/2014/main" id="{D51634F2-4FDA-4BB9-B85D-D4B31A69B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923" y="1061331"/>
              <a:ext cx="384159" cy="480199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8" descr="“balloon”的图片搜索结果">
              <a:extLst>
                <a:ext uri="{FF2B5EF4-FFF2-40B4-BE49-F238E27FC236}">
                  <a16:creationId xmlns:a16="http://schemas.microsoft.com/office/drawing/2014/main" id="{67B1D156-2377-4EA2-BF4C-C9867C6DBA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4" r="33596"/>
            <a:stretch/>
          </p:blipFill>
          <p:spPr bwMode="auto">
            <a:xfrm>
              <a:off x="6188143" y="1064997"/>
              <a:ext cx="395365" cy="4784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0" descr="“star”的图片搜索结果">
              <a:extLst>
                <a:ext uri="{FF2B5EF4-FFF2-40B4-BE49-F238E27FC236}">
                  <a16:creationId xmlns:a16="http://schemas.microsoft.com/office/drawing/2014/main" id="{D8E6F0D0-F244-4FC5-A2B9-7D9389B40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5117" y="1062583"/>
              <a:ext cx="377825" cy="486741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2" descr="“truck”的图片搜索结果">
              <a:extLst>
                <a:ext uri="{FF2B5EF4-FFF2-40B4-BE49-F238E27FC236}">
                  <a16:creationId xmlns:a16="http://schemas.microsoft.com/office/drawing/2014/main" id="{200133ED-0658-4359-B837-12929A5389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177"/>
            <a:stretch/>
          </p:blipFill>
          <p:spPr bwMode="auto">
            <a:xfrm>
              <a:off x="6751783" y="1054695"/>
              <a:ext cx="576767" cy="500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9" name="文本框 118">
            <a:extLst>
              <a:ext uri="{FF2B5EF4-FFF2-40B4-BE49-F238E27FC236}">
                <a16:creationId xmlns:a16="http://schemas.microsoft.com/office/drawing/2014/main" id="{426ECF9F-3884-4C5B-B447-F1FA45572387}"/>
              </a:ext>
            </a:extLst>
          </p:cNvPr>
          <p:cNvSpPr txBox="1"/>
          <p:nvPr/>
        </p:nvSpPr>
        <p:spPr>
          <a:xfrm>
            <a:off x="7077558" y="1267430"/>
            <a:ext cx="887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/>
              <a:t>Clients</a:t>
            </a:r>
            <a:endParaRPr lang="zh-CN" altLang="en-US" sz="200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651AE-5E5D-41E9-BDB1-CAC2556AB8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1" grpId="0"/>
      <p:bldP spid="102" grpId="0"/>
      <p:bldP spid="1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E437E-7C45-4781-8FAF-C5DC498A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Parallelism in MLaaS</a:t>
            </a:r>
            <a:endParaRPr 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6723B6B-DA38-45CC-9AA7-99C2EA2D0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1041"/>
            <a:ext cx="8229600" cy="339447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A5F7C46-000A-4B9C-BEFB-ECA34B0684D0}"/>
              </a:ext>
            </a:extLst>
          </p:cNvPr>
          <p:cNvSpPr/>
          <p:nvPr/>
        </p:nvSpPr>
        <p:spPr>
          <a:xfrm>
            <a:off x="1448413" y="1407613"/>
            <a:ext cx="135060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>
                <a:solidFill>
                  <a:schemeClr val="tx1"/>
                </a:solidFill>
              </a:rPr>
              <a:t>Request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0A901D3-6920-4F83-AA99-B6CAACCD5684}"/>
              </a:ext>
            </a:extLst>
          </p:cNvPr>
          <p:cNvSpPr/>
          <p:nvPr/>
        </p:nvSpPr>
        <p:spPr>
          <a:xfrm>
            <a:off x="1448413" y="1981446"/>
            <a:ext cx="135060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>
                <a:solidFill>
                  <a:schemeClr val="tx1"/>
                </a:solidFill>
              </a:rPr>
              <a:t>Request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91F294C-3FC0-4D61-97CA-B6EEFE31B557}"/>
              </a:ext>
            </a:extLst>
          </p:cNvPr>
          <p:cNvSpPr/>
          <p:nvPr/>
        </p:nvSpPr>
        <p:spPr>
          <a:xfrm>
            <a:off x="1448413" y="2598432"/>
            <a:ext cx="135060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>
                <a:solidFill>
                  <a:schemeClr val="tx1"/>
                </a:solidFill>
              </a:rPr>
              <a:t>Request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5907B51-9C30-4166-8F30-BB5456E03BF7}"/>
              </a:ext>
            </a:extLst>
          </p:cNvPr>
          <p:cNvSpPr txBox="1"/>
          <p:nvPr/>
        </p:nvSpPr>
        <p:spPr>
          <a:xfrm>
            <a:off x="1081552" y="905810"/>
            <a:ext cx="2387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/>
              <a:t>Request Parallelism</a:t>
            </a:r>
            <a:endParaRPr lang="zh-CN" altLang="en-US" sz="2000" b="1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D50FD32-38CE-4D9E-BCD7-F45291BF0771}"/>
              </a:ext>
            </a:extLst>
          </p:cNvPr>
          <p:cNvSpPr/>
          <p:nvPr/>
        </p:nvSpPr>
        <p:spPr>
          <a:xfrm>
            <a:off x="2272189" y="3504641"/>
            <a:ext cx="388620" cy="240030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200" b="1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D1CD089-9C68-4478-92A8-119C531C611C}"/>
              </a:ext>
            </a:extLst>
          </p:cNvPr>
          <p:cNvSpPr txBox="1"/>
          <p:nvPr/>
        </p:nvSpPr>
        <p:spPr>
          <a:xfrm>
            <a:off x="2694591" y="3455733"/>
            <a:ext cx="1005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/>
              <a:t>Request</a:t>
            </a:r>
            <a:endParaRPr lang="zh-CN" altLang="en-US" sz="1800" b="1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6D284AD-99B3-4F58-B86D-38C74326EC3A}"/>
              </a:ext>
            </a:extLst>
          </p:cNvPr>
          <p:cNvGrpSpPr/>
          <p:nvPr/>
        </p:nvGrpSpPr>
        <p:grpSpPr>
          <a:xfrm>
            <a:off x="2799019" y="902072"/>
            <a:ext cx="2959149" cy="2910667"/>
            <a:chOff x="2799019" y="1328798"/>
            <a:chExt cx="2959149" cy="2910667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7EFE110-62AA-449A-A726-67EC3D794770}"/>
                </a:ext>
              </a:extLst>
            </p:cNvPr>
            <p:cNvSpPr/>
            <p:nvPr/>
          </p:nvSpPr>
          <p:spPr>
            <a:xfrm>
              <a:off x="3908442" y="3914654"/>
              <a:ext cx="264674" cy="264674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 b="1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D37ABA26-7FB8-4FB6-AE46-096B7CBA0897}"/>
                </a:ext>
              </a:extLst>
            </p:cNvPr>
            <p:cNvSpPr txBox="1"/>
            <p:nvPr/>
          </p:nvSpPr>
          <p:spPr>
            <a:xfrm>
              <a:off x="4202815" y="3870133"/>
              <a:ext cx="1213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800" b="1"/>
                <a:t>Operation</a:t>
              </a:r>
              <a:endParaRPr lang="zh-CN" altLang="en-US" sz="1800" b="1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6E9C7099-4924-4CB7-AC68-DFA42EBFFB8C}"/>
                </a:ext>
              </a:extLst>
            </p:cNvPr>
            <p:cNvGrpSpPr/>
            <p:nvPr/>
          </p:nvGrpSpPr>
          <p:grpSpPr>
            <a:xfrm>
              <a:off x="2799019" y="1328798"/>
              <a:ext cx="2959149" cy="1947121"/>
              <a:chOff x="2799019" y="1328798"/>
              <a:chExt cx="2959149" cy="1947121"/>
            </a:xfrm>
          </p:grpSpPr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59F92E4-5D91-4B01-AF2A-E7C265997BA3}"/>
                  </a:ext>
                </a:extLst>
              </p:cNvPr>
              <p:cNvSpPr txBox="1"/>
              <p:nvPr/>
            </p:nvSpPr>
            <p:spPr>
              <a:xfrm>
                <a:off x="3370636" y="1328798"/>
                <a:ext cx="23875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b="1"/>
                  <a:t>Inter-op Parallelism</a:t>
                </a:r>
                <a:endParaRPr lang="zh-CN" altLang="en-US" sz="2000" b="1"/>
              </a:p>
            </p:txBody>
          </p: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C01EAA2A-01EE-4767-AF03-064BF67931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9019" y="1932312"/>
                <a:ext cx="750112" cy="47586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578D8B75-D79B-459A-BE97-9DD3404C3D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9019" y="2800058"/>
                <a:ext cx="750112" cy="47586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E362F74-38A7-44AE-AF54-6B728AB60431}"/>
                  </a:ext>
                </a:extLst>
              </p:cNvPr>
              <p:cNvGrpSpPr/>
              <p:nvPr/>
            </p:nvGrpSpPr>
            <p:grpSpPr>
              <a:xfrm>
                <a:off x="3532639" y="1932311"/>
                <a:ext cx="1968759" cy="1343608"/>
                <a:chOff x="3551853" y="2295331"/>
                <a:chExt cx="2625012" cy="1791477"/>
              </a:xfrm>
            </p:grpSpPr>
            <p:sp>
              <p:nvSpPr>
                <p:cNvPr id="43" name="矩形 42">
                  <a:extLst>
                    <a:ext uri="{FF2B5EF4-FFF2-40B4-BE49-F238E27FC236}">
                      <a16:creationId xmlns:a16="http://schemas.microsoft.com/office/drawing/2014/main" id="{589ECEDF-C914-4745-8F38-8338017E66BE}"/>
                    </a:ext>
                  </a:extLst>
                </p:cNvPr>
                <p:cNvSpPr/>
                <p:nvPr/>
              </p:nvSpPr>
              <p:spPr>
                <a:xfrm>
                  <a:off x="3551853" y="2295331"/>
                  <a:ext cx="2625012" cy="1791477"/>
                </a:xfrm>
                <a:prstGeom prst="rect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altLang="zh-CN" sz="1200" b="1">
                    <a:solidFill>
                      <a:schemeClr val="tx1"/>
                    </a:solidFill>
                  </a:endParaRPr>
                </a:p>
                <a:p>
                  <a:pPr algn="ctr"/>
                  <a:endParaRPr lang="en-US" altLang="zh-CN" sz="1200" b="1">
                    <a:solidFill>
                      <a:schemeClr val="tx1"/>
                    </a:solidFill>
                  </a:endParaRPr>
                </a:p>
                <a:p>
                  <a:pPr algn="ctr"/>
                  <a:endParaRPr lang="en-US" altLang="zh-CN" sz="1200" b="1">
                    <a:solidFill>
                      <a:schemeClr val="tx1"/>
                    </a:solidFill>
                  </a:endParaRPr>
                </a:p>
                <a:p>
                  <a:pPr algn="ctr"/>
                  <a:endParaRPr lang="en-US" altLang="zh-CN" sz="1200" b="1">
                    <a:solidFill>
                      <a:schemeClr val="tx1"/>
                    </a:solidFill>
                  </a:endParaRPr>
                </a:p>
                <a:p>
                  <a:pPr algn="ctr"/>
                  <a:endParaRPr lang="en-US" altLang="zh-CN" sz="1200" b="1">
                    <a:solidFill>
                      <a:schemeClr val="tx1"/>
                    </a:solidFill>
                  </a:endParaRPr>
                </a:p>
                <a:p>
                  <a:pPr algn="ctr"/>
                  <a:endParaRPr lang="zh-CN" altLang="en-US" sz="1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66A04538-19D6-4654-A8B6-179C8980B851}"/>
                    </a:ext>
                  </a:extLst>
                </p:cNvPr>
                <p:cNvSpPr/>
                <p:nvPr/>
              </p:nvSpPr>
              <p:spPr>
                <a:xfrm>
                  <a:off x="3705809" y="2625208"/>
                  <a:ext cx="700012" cy="655867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050" b="1">
                      <a:solidFill>
                        <a:schemeClr val="tx1"/>
                      </a:solidFill>
                    </a:rPr>
                    <a:t>Op.</a:t>
                  </a:r>
                  <a:endParaRPr lang="zh-CN" altLang="en-US" sz="105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B97D85B5-4991-48C1-8A0F-CC9EAE90AFD0}"/>
                    </a:ext>
                  </a:extLst>
                </p:cNvPr>
                <p:cNvSpPr/>
                <p:nvPr/>
              </p:nvSpPr>
              <p:spPr>
                <a:xfrm>
                  <a:off x="4537788" y="2647758"/>
                  <a:ext cx="700012" cy="655867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050" b="1">
                      <a:solidFill>
                        <a:schemeClr val="tx1"/>
                      </a:solidFill>
                    </a:rPr>
                    <a:t>Op.</a:t>
                  </a:r>
                  <a:endParaRPr lang="zh-CN" altLang="en-US" sz="105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椭圆 45">
                  <a:extLst>
                    <a:ext uri="{FF2B5EF4-FFF2-40B4-BE49-F238E27FC236}">
                      <a16:creationId xmlns:a16="http://schemas.microsoft.com/office/drawing/2014/main" id="{03AD6365-3879-4236-B69E-3EE0A80050D6}"/>
                    </a:ext>
                  </a:extLst>
                </p:cNvPr>
                <p:cNvSpPr/>
                <p:nvPr/>
              </p:nvSpPr>
              <p:spPr>
                <a:xfrm>
                  <a:off x="3705809" y="3391485"/>
                  <a:ext cx="700012" cy="655867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050" b="1">
                      <a:solidFill>
                        <a:schemeClr val="tx1"/>
                      </a:solidFill>
                    </a:rPr>
                    <a:t>Op.</a:t>
                  </a:r>
                  <a:endParaRPr lang="zh-CN" altLang="en-US" sz="105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椭圆 46">
                  <a:extLst>
                    <a:ext uri="{FF2B5EF4-FFF2-40B4-BE49-F238E27FC236}">
                      <a16:creationId xmlns:a16="http://schemas.microsoft.com/office/drawing/2014/main" id="{63D1C1DE-BBF9-4CAB-A546-FDF2CD43F674}"/>
                    </a:ext>
                  </a:extLst>
                </p:cNvPr>
                <p:cNvSpPr/>
                <p:nvPr/>
              </p:nvSpPr>
              <p:spPr>
                <a:xfrm>
                  <a:off x="4537788" y="3391485"/>
                  <a:ext cx="700012" cy="655867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050" b="1">
                      <a:solidFill>
                        <a:schemeClr val="tx1"/>
                      </a:solidFill>
                    </a:rPr>
                    <a:t>Op.</a:t>
                  </a:r>
                  <a:endParaRPr lang="zh-CN" altLang="en-US" sz="105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DDDA536A-4C9A-4DA3-BCCD-21E57E180D3F}"/>
                    </a:ext>
                  </a:extLst>
                </p:cNvPr>
                <p:cNvSpPr/>
                <p:nvPr/>
              </p:nvSpPr>
              <p:spPr>
                <a:xfrm>
                  <a:off x="5363548" y="2629870"/>
                  <a:ext cx="700012" cy="655867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050" b="1">
                      <a:solidFill>
                        <a:schemeClr val="tx1"/>
                      </a:solidFill>
                    </a:rPr>
                    <a:t>Op.</a:t>
                  </a:r>
                  <a:endParaRPr lang="zh-CN" altLang="en-US" sz="105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C853977F-4DCF-4BC1-BCEB-E7C5AE92D2AA}"/>
                    </a:ext>
                  </a:extLst>
                </p:cNvPr>
                <p:cNvSpPr/>
                <p:nvPr/>
              </p:nvSpPr>
              <p:spPr>
                <a:xfrm>
                  <a:off x="5407090" y="3391484"/>
                  <a:ext cx="700012" cy="655867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050" b="1">
                      <a:solidFill>
                        <a:schemeClr val="tx1"/>
                      </a:solidFill>
                    </a:rPr>
                    <a:t>Op.</a:t>
                  </a:r>
                  <a:endParaRPr lang="zh-CN" altLang="en-US" sz="1050" b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5BC4470D-15D2-422E-861B-5610B9637388}"/>
                  </a:ext>
                </a:extLst>
              </p:cNvPr>
              <p:cNvSpPr txBox="1"/>
              <p:nvPr/>
            </p:nvSpPr>
            <p:spPr>
              <a:xfrm>
                <a:off x="4130324" y="1912936"/>
                <a:ext cx="7744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/>
                  <a:t>Request</a:t>
                </a:r>
                <a:endParaRPr lang="zh-CN" altLang="en-US" sz="1200"/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2B39C3F-5B23-4EF4-9809-1A77C281EE43}"/>
              </a:ext>
            </a:extLst>
          </p:cNvPr>
          <p:cNvGrpSpPr/>
          <p:nvPr/>
        </p:nvGrpSpPr>
        <p:grpSpPr>
          <a:xfrm>
            <a:off x="5339534" y="887937"/>
            <a:ext cx="2869995" cy="2924802"/>
            <a:chOff x="5339534" y="1314663"/>
            <a:chExt cx="2869995" cy="2924802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9651628-3425-4AC6-9A62-ED3F53FF5E49}"/>
                </a:ext>
              </a:extLst>
            </p:cNvPr>
            <p:cNvSpPr txBox="1"/>
            <p:nvPr/>
          </p:nvSpPr>
          <p:spPr>
            <a:xfrm>
              <a:off x="6010078" y="3870133"/>
              <a:ext cx="1005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800" b="1"/>
                <a:t>Thread</a:t>
              </a:r>
              <a:endParaRPr lang="zh-CN" altLang="en-US" sz="1800" b="1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8D37EC08-31C9-4273-8FFC-677030223B8A}"/>
                </a:ext>
              </a:extLst>
            </p:cNvPr>
            <p:cNvSpPr/>
            <p:nvPr/>
          </p:nvSpPr>
          <p:spPr>
            <a:xfrm>
              <a:off x="5803169" y="3914095"/>
              <a:ext cx="133137" cy="255249"/>
            </a:xfrm>
            <a:custGeom>
              <a:avLst/>
              <a:gdLst>
                <a:gd name="connsiteX0" fmla="*/ 1175891 w 1278555"/>
                <a:gd name="connsiteY0" fmla="*/ 79075 h 4128560"/>
                <a:gd name="connsiteX1" fmla="*/ 1101246 w 1278555"/>
                <a:gd name="connsiteY1" fmla="*/ 69744 h 4128560"/>
                <a:gd name="connsiteX2" fmla="*/ 234 w 1278555"/>
                <a:gd name="connsiteY2" fmla="*/ 825524 h 4128560"/>
                <a:gd name="connsiteX3" fmla="*/ 1203883 w 1278555"/>
                <a:gd name="connsiteY3" fmla="*/ 1413352 h 4128560"/>
                <a:gd name="connsiteX4" fmla="*/ 224169 w 1278555"/>
                <a:gd name="connsiteY4" fmla="*/ 2215785 h 4128560"/>
                <a:gd name="connsiteX5" fmla="*/ 1278528 w 1278555"/>
                <a:gd name="connsiteY5" fmla="*/ 3307467 h 4128560"/>
                <a:gd name="connsiteX6" fmla="*/ 186846 w 1278555"/>
                <a:gd name="connsiteY6" fmla="*/ 4128560 h 412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555" h="4128560">
                  <a:moveTo>
                    <a:pt x="1175891" y="79075"/>
                  </a:moveTo>
                  <a:cubicBezTo>
                    <a:pt x="1236540" y="12205"/>
                    <a:pt x="1297189" y="-54664"/>
                    <a:pt x="1101246" y="69744"/>
                  </a:cubicBezTo>
                  <a:cubicBezTo>
                    <a:pt x="905303" y="194152"/>
                    <a:pt x="-16872" y="601589"/>
                    <a:pt x="234" y="825524"/>
                  </a:cubicBezTo>
                  <a:cubicBezTo>
                    <a:pt x="17340" y="1049459"/>
                    <a:pt x="1166561" y="1181642"/>
                    <a:pt x="1203883" y="1413352"/>
                  </a:cubicBezTo>
                  <a:cubicBezTo>
                    <a:pt x="1241205" y="1645062"/>
                    <a:pt x="211728" y="1900099"/>
                    <a:pt x="224169" y="2215785"/>
                  </a:cubicBezTo>
                  <a:cubicBezTo>
                    <a:pt x="236610" y="2531471"/>
                    <a:pt x="1284748" y="2988671"/>
                    <a:pt x="1278528" y="3307467"/>
                  </a:cubicBezTo>
                  <a:cubicBezTo>
                    <a:pt x="1272308" y="3626263"/>
                    <a:pt x="441883" y="4058581"/>
                    <a:pt x="186846" y="412856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7A893855-E2AC-4A30-90F2-C29CB97A701B}"/>
                </a:ext>
              </a:extLst>
            </p:cNvPr>
            <p:cNvGrpSpPr/>
            <p:nvPr/>
          </p:nvGrpSpPr>
          <p:grpSpPr>
            <a:xfrm>
              <a:off x="5339534" y="1314663"/>
              <a:ext cx="2869995" cy="1935595"/>
              <a:chOff x="5339534" y="1314663"/>
              <a:chExt cx="2869995" cy="1935595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E566BEEC-3962-4FFD-8F95-2E045B0A7EE7}"/>
                  </a:ext>
                </a:extLst>
              </p:cNvPr>
              <p:cNvSpPr txBox="1"/>
              <p:nvPr/>
            </p:nvSpPr>
            <p:spPr>
              <a:xfrm>
                <a:off x="5758168" y="1314663"/>
                <a:ext cx="24513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b="1"/>
                  <a:t>Intra-op Parallelism</a:t>
                </a:r>
                <a:endParaRPr lang="zh-CN" altLang="en-US" sz="2000" b="1"/>
              </a:p>
            </p:txBody>
          </p: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D9A6FEF4-F362-46CA-BF71-BD07B3B61D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39534" y="2037052"/>
                <a:ext cx="923476" cy="22496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EE994038-C1CE-4F4B-BA1D-D9E35A75F7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9534" y="2609848"/>
                <a:ext cx="880160" cy="39729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AAE4188-A824-4C10-A6D1-13076ED97439}"/>
                  </a:ext>
                </a:extLst>
              </p:cNvPr>
              <p:cNvSpPr/>
              <p:nvPr/>
            </p:nvSpPr>
            <p:spPr>
              <a:xfrm>
                <a:off x="6010078" y="1759843"/>
                <a:ext cx="1590732" cy="149041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b="1">
                    <a:solidFill>
                      <a:schemeClr val="tx1"/>
                    </a:solidFill>
                  </a:rPr>
                  <a:t>Operation</a:t>
                </a:r>
              </a:p>
              <a:p>
                <a:pPr algn="ctr"/>
                <a:endParaRPr lang="en-US" altLang="zh-CN" sz="1200" b="1">
                  <a:solidFill>
                    <a:schemeClr val="tx1"/>
                  </a:solidFill>
                </a:endParaRPr>
              </a:p>
              <a:p>
                <a:pPr algn="ctr"/>
                <a:endParaRPr lang="en-US" altLang="zh-CN" sz="1200" b="1">
                  <a:solidFill>
                    <a:schemeClr val="tx1"/>
                  </a:solidFill>
                </a:endParaRPr>
              </a:p>
              <a:p>
                <a:pPr algn="ctr"/>
                <a:endParaRPr lang="en-US" altLang="zh-CN" sz="1200" b="1">
                  <a:solidFill>
                    <a:schemeClr val="tx1"/>
                  </a:solidFill>
                </a:endParaRPr>
              </a:p>
              <a:p>
                <a:pPr algn="ctr"/>
                <a:endParaRPr lang="en-US" altLang="zh-CN" sz="1200" b="1">
                  <a:solidFill>
                    <a:schemeClr val="tx1"/>
                  </a:solidFill>
                </a:endParaRPr>
              </a:p>
              <a:p>
                <a:pPr algn="ctr"/>
                <a:endParaRPr lang="zh-CN" altLang="en-US" sz="12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5743E40-9697-4C55-90C7-1FE12B533901}"/>
                  </a:ext>
                </a:extLst>
              </p:cNvPr>
              <p:cNvSpPr txBox="1"/>
              <p:nvPr/>
            </p:nvSpPr>
            <p:spPr>
              <a:xfrm>
                <a:off x="6174003" y="2388387"/>
                <a:ext cx="3765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/>
                  <a:t>Th.</a:t>
                </a:r>
                <a:endParaRPr lang="zh-CN" altLang="en-US" sz="1200" b="1"/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388B88B-D09C-4E51-9079-6EEAD83942C0}"/>
                  </a:ext>
                </a:extLst>
              </p:cNvPr>
              <p:cNvSpPr txBox="1"/>
              <p:nvPr/>
            </p:nvSpPr>
            <p:spPr>
              <a:xfrm>
                <a:off x="6653191" y="2398532"/>
                <a:ext cx="3765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/>
                  <a:t>Th.</a:t>
                </a:r>
                <a:endParaRPr lang="zh-CN" altLang="en-US" sz="1200" b="1"/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22DC094-C519-4B2B-B3B9-820CB9745788}"/>
                  </a:ext>
                </a:extLst>
              </p:cNvPr>
              <p:cNvSpPr txBox="1"/>
              <p:nvPr/>
            </p:nvSpPr>
            <p:spPr>
              <a:xfrm>
                <a:off x="7101773" y="2389962"/>
                <a:ext cx="3765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/>
                  <a:t>Th.</a:t>
                </a:r>
                <a:endParaRPr lang="zh-CN" altLang="en-US" sz="1200" b="1"/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3B57476-4015-43A3-9451-7231C701CB00}"/>
                  </a:ext>
                </a:extLst>
              </p:cNvPr>
              <p:cNvSpPr txBox="1"/>
              <p:nvPr/>
            </p:nvSpPr>
            <p:spPr>
              <a:xfrm>
                <a:off x="6417001" y="2840612"/>
                <a:ext cx="3765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/>
                  <a:t>Th.</a:t>
                </a:r>
                <a:endParaRPr lang="zh-CN" altLang="en-US" sz="1200" b="1"/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DF96011-5C6B-4443-8DBC-B7446D5585CA}"/>
                  </a:ext>
                </a:extLst>
              </p:cNvPr>
              <p:cNvSpPr txBox="1"/>
              <p:nvPr/>
            </p:nvSpPr>
            <p:spPr>
              <a:xfrm>
                <a:off x="6899458" y="2863220"/>
                <a:ext cx="3765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/>
                  <a:t>Th.</a:t>
                </a:r>
                <a:endParaRPr lang="zh-CN" altLang="en-US" sz="1200" b="1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C9AB100E-5A79-4293-97E2-AFF85A258586}"/>
                  </a:ext>
                </a:extLst>
              </p:cNvPr>
              <p:cNvSpPr/>
              <p:nvPr/>
            </p:nvSpPr>
            <p:spPr>
              <a:xfrm>
                <a:off x="6268949" y="2189935"/>
                <a:ext cx="133137" cy="255249"/>
              </a:xfrm>
              <a:custGeom>
                <a:avLst/>
                <a:gdLst>
                  <a:gd name="connsiteX0" fmla="*/ 1175891 w 1278555"/>
                  <a:gd name="connsiteY0" fmla="*/ 79075 h 4128560"/>
                  <a:gd name="connsiteX1" fmla="*/ 1101246 w 1278555"/>
                  <a:gd name="connsiteY1" fmla="*/ 69744 h 4128560"/>
                  <a:gd name="connsiteX2" fmla="*/ 234 w 1278555"/>
                  <a:gd name="connsiteY2" fmla="*/ 825524 h 4128560"/>
                  <a:gd name="connsiteX3" fmla="*/ 1203883 w 1278555"/>
                  <a:gd name="connsiteY3" fmla="*/ 1413352 h 4128560"/>
                  <a:gd name="connsiteX4" fmla="*/ 224169 w 1278555"/>
                  <a:gd name="connsiteY4" fmla="*/ 2215785 h 4128560"/>
                  <a:gd name="connsiteX5" fmla="*/ 1278528 w 1278555"/>
                  <a:gd name="connsiteY5" fmla="*/ 3307467 h 4128560"/>
                  <a:gd name="connsiteX6" fmla="*/ 186846 w 1278555"/>
                  <a:gd name="connsiteY6" fmla="*/ 4128560 h 4128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555" h="4128560">
                    <a:moveTo>
                      <a:pt x="1175891" y="79075"/>
                    </a:moveTo>
                    <a:cubicBezTo>
                      <a:pt x="1236540" y="12205"/>
                      <a:pt x="1297189" y="-54664"/>
                      <a:pt x="1101246" y="69744"/>
                    </a:cubicBezTo>
                    <a:cubicBezTo>
                      <a:pt x="905303" y="194152"/>
                      <a:pt x="-16872" y="601589"/>
                      <a:pt x="234" y="825524"/>
                    </a:cubicBezTo>
                    <a:cubicBezTo>
                      <a:pt x="17340" y="1049459"/>
                      <a:pt x="1166561" y="1181642"/>
                      <a:pt x="1203883" y="1413352"/>
                    </a:cubicBezTo>
                    <a:cubicBezTo>
                      <a:pt x="1241205" y="1645062"/>
                      <a:pt x="211728" y="1900099"/>
                      <a:pt x="224169" y="2215785"/>
                    </a:cubicBezTo>
                    <a:cubicBezTo>
                      <a:pt x="236610" y="2531471"/>
                      <a:pt x="1284748" y="2988671"/>
                      <a:pt x="1278528" y="3307467"/>
                    </a:cubicBezTo>
                    <a:cubicBezTo>
                      <a:pt x="1272308" y="3626263"/>
                      <a:pt x="441883" y="4058581"/>
                      <a:pt x="186846" y="412856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200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54A92C44-8957-4AF7-B822-90EABA5A3322}"/>
                  </a:ext>
                </a:extLst>
              </p:cNvPr>
              <p:cNvSpPr/>
              <p:nvPr/>
            </p:nvSpPr>
            <p:spPr>
              <a:xfrm>
                <a:off x="6726978" y="2184869"/>
                <a:ext cx="133137" cy="255249"/>
              </a:xfrm>
              <a:custGeom>
                <a:avLst/>
                <a:gdLst>
                  <a:gd name="connsiteX0" fmla="*/ 1175891 w 1278555"/>
                  <a:gd name="connsiteY0" fmla="*/ 79075 h 4128560"/>
                  <a:gd name="connsiteX1" fmla="*/ 1101246 w 1278555"/>
                  <a:gd name="connsiteY1" fmla="*/ 69744 h 4128560"/>
                  <a:gd name="connsiteX2" fmla="*/ 234 w 1278555"/>
                  <a:gd name="connsiteY2" fmla="*/ 825524 h 4128560"/>
                  <a:gd name="connsiteX3" fmla="*/ 1203883 w 1278555"/>
                  <a:gd name="connsiteY3" fmla="*/ 1413352 h 4128560"/>
                  <a:gd name="connsiteX4" fmla="*/ 224169 w 1278555"/>
                  <a:gd name="connsiteY4" fmla="*/ 2215785 h 4128560"/>
                  <a:gd name="connsiteX5" fmla="*/ 1278528 w 1278555"/>
                  <a:gd name="connsiteY5" fmla="*/ 3307467 h 4128560"/>
                  <a:gd name="connsiteX6" fmla="*/ 186846 w 1278555"/>
                  <a:gd name="connsiteY6" fmla="*/ 4128560 h 4128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555" h="4128560">
                    <a:moveTo>
                      <a:pt x="1175891" y="79075"/>
                    </a:moveTo>
                    <a:cubicBezTo>
                      <a:pt x="1236540" y="12205"/>
                      <a:pt x="1297189" y="-54664"/>
                      <a:pt x="1101246" y="69744"/>
                    </a:cubicBezTo>
                    <a:cubicBezTo>
                      <a:pt x="905303" y="194152"/>
                      <a:pt x="-16872" y="601589"/>
                      <a:pt x="234" y="825524"/>
                    </a:cubicBezTo>
                    <a:cubicBezTo>
                      <a:pt x="17340" y="1049459"/>
                      <a:pt x="1166561" y="1181642"/>
                      <a:pt x="1203883" y="1413352"/>
                    </a:cubicBezTo>
                    <a:cubicBezTo>
                      <a:pt x="1241205" y="1645062"/>
                      <a:pt x="211728" y="1900099"/>
                      <a:pt x="224169" y="2215785"/>
                    </a:cubicBezTo>
                    <a:cubicBezTo>
                      <a:pt x="236610" y="2531471"/>
                      <a:pt x="1284748" y="2988671"/>
                      <a:pt x="1278528" y="3307467"/>
                    </a:cubicBezTo>
                    <a:cubicBezTo>
                      <a:pt x="1272308" y="3626263"/>
                      <a:pt x="441883" y="4058581"/>
                      <a:pt x="186846" y="412856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200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6F3B313B-AD2C-4732-B1DC-73EAC6C1BB6B}"/>
                  </a:ext>
                </a:extLst>
              </p:cNvPr>
              <p:cNvSpPr/>
              <p:nvPr/>
            </p:nvSpPr>
            <p:spPr>
              <a:xfrm>
                <a:off x="7208893" y="2184869"/>
                <a:ext cx="133137" cy="255249"/>
              </a:xfrm>
              <a:custGeom>
                <a:avLst/>
                <a:gdLst>
                  <a:gd name="connsiteX0" fmla="*/ 1175891 w 1278555"/>
                  <a:gd name="connsiteY0" fmla="*/ 79075 h 4128560"/>
                  <a:gd name="connsiteX1" fmla="*/ 1101246 w 1278555"/>
                  <a:gd name="connsiteY1" fmla="*/ 69744 h 4128560"/>
                  <a:gd name="connsiteX2" fmla="*/ 234 w 1278555"/>
                  <a:gd name="connsiteY2" fmla="*/ 825524 h 4128560"/>
                  <a:gd name="connsiteX3" fmla="*/ 1203883 w 1278555"/>
                  <a:gd name="connsiteY3" fmla="*/ 1413352 h 4128560"/>
                  <a:gd name="connsiteX4" fmla="*/ 224169 w 1278555"/>
                  <a:gd name="connsiteY4" fmla="*/ 2215785 h 4128560"/>
                  <a:gd name="connsiteX5" fmla="*/ 1278528 w 1278555"/>
                  <a:gd name="connsiteY5" fmla="*/ 3307467 h 4128560"/>
                  <a:gd name="connsiteX6" fmla="*/ 186846 w 1278555"/>
                  <a:gd name="connsiteY6" fmla="*/ 4128560 h 4128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555" h="4128560">
                    <a:moveTo>
                      <a:pt x="1175891" y="79075"/>
                    </a:moveTo>
                    <a:cubicBezTo>
                      <a:pt x="1236540" y="12205"/>
                      <a:pt x="1297189" y="-54664"/>
                      <a:pt x="1101246" y="69744"/>
                    </a:cubicBezTo>
                    <a:cubicBezTo>
                      <a:pt x="905303" y="194152"/>
                      <a:pt x="-16872" y="601589"/>
                      <a:pt x="234" y="825524"/>
                    </a:cubicBezTo>
                    <a:cubicBezTo>
                      <a:pt x="17340" y="1049459"/>
                      <a:pt x="1166561" y="1181642"/>
                      <a:pt x="1203883" y="1413352"/>
                    </a:cubicBezTo>
                    <a:cubicBezTo>
                      <a:pt x="1241205" y="1645062"/>
                      <a:pt x="211728" y="1900099"/>
                      <a:pt x="224169" y="2215785"/>
                    </a:cubicBezTo>
                    <a:cubicBezTo>
                      <a:pt x="236610" y="2531471"/>
                      <a:pt x="1284748" y="2988671"/>
                      <a:pt x="1278528" y="3307467"/>
                    </a:cubicBezTo>
                    <a:cubicBezTo>
                      <a:pt x="1272308" y="3626263"/>
                      <a:pt x="441883" y="4058581"/>
                      <a:pt x="186846" y="412856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200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B9E9613D-ECB3-40D4-BC69-28D9E0DEFE52}"/>
                  </a:ext>
                </a:extLst>
              </p:cNvPr>
              <p:cNvSpPr/>
              <p:nvPr/>
            </p:nvSpPr>
            <p:spPr>
              <a:xfrm>
                <a:off x="6516270" y="2633945"/>
                <a:ext cx="133137" cy="255249"/>
              </a:xfrm>
              <a:custGeom>
                <a:avLst/>
                <a:gdLst>
                  <a:gd name="connsiteX0" fmla="*/ 1175891 w 1278555"/>
                  <a:gd name="connsiteY0" fmla="*/ 79075 h 4128560"/>
                  <a:gd name="connsiteX1" fmla="*/ 1101246 w 1278555"/>
                  <a:gd name="connsiteY1" fmla="*/ 69744 h 4128560"/>
                  <a:gd name="connsiteX2" fmla="*/ 234 w 1278555"/>
                  <a:gd name="connsiteY2" fmla="*/ 825524 h 4128560"/>
                  <a:gd name="connsiteX3" fmla="*/ 1203883 w 1278555"/>
                  <a:gd name="connsiteY3" fmla="*/ 1413352 h 4128560"/>
                  <a:gd name="connsiteX4" fmla="*/ 224169 w 1278555"/>
                  <a:gd name="connsiteY4" fmla="*/ 2215785 h 4128560"/>
                  <a:gd name="connsiteX5" fmla="*/ 1278528 w 1278555"/>
                  <a:gd name="connsiteY5" fmla="*/ 3307467 h 4128560"/>
                  <a:gd name="connsiteX6" fmla="*/ 186846 w 1278555"/>
                  <a:gd name="connsiteY6" fmla="*/ 4128560 h 4128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555" h="4128560">
                    <a:moveTo>
                      <a:pt x="1175891" y="79075"/>
                    </a:moveTo>
                    <a:cubicBezTo>
                      <a:pt x="1236540" y="12205"/>
                      <a:pt x="1297189" y="-54664"/>
                      <a:pt x="1101246" y="69744"/>
                    </a:cubicBezTo>
                    <a:cubicBezTo>
                      <a:pt x="905303" y="194152"/>
                      <a:pt x="-16872" y="601589"/>
                      <a:pt x="234" y="825524"/>
                    </a:cubicBezTo>
                    <a:cubicBezTo>
                      <a:pt x="17340" y="1049459"/>
                      <a:pt x="1166561" y="1181642"/>
                      <a:pt x="1203883" y="1413352"/>
                    </a:cubicBezTo>
                    <a:cubicBezTo>
                      <a:pt x="1241205" y="1645062"/>
                      <a:pt x="211728" y="1900099"/>
                      <a:pt x="224169" y="2215785"/>
                    </a:cubicBezTo>
                    <a:cubicBezTo>
                      <a:pt x="236610" y="2531471"/>
                      <a:pt x="1284748" y="2988671"/>
                      <a:pt x="1278528" y="3307467"/>
                    </a:cubicBezTo>
                    <a:cubicBezTo>
                      <a:pt x="1272308" y="3626263"/>
                      <a:pt x="441883" y="4058581"/>
                      <a:pt x="186846" y="412856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200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67A26790-7062-4412-AD32-F2E5A2E851CB}"/>
                  </a:ext>
                </a:extLst>
              </p:cNvPr>
              <p:cNvSpPr/>
              <p:nvPr/>
            </p:nvSpPr>
            <p:spPr>
              <a:xfrm>
                <a:off x="7015187" y="2640967"/>
                <a:ext cx="133137" cy="255249"/>
              </a:xfrm>
              <a:custGeom>
                <a:avLst/>
                <a:gdLst>
                  <a:gd name="connsiteX0" fmla="*/ 1175891 w 1278555"/>
                  <a:gd name="connsiteY0" fmla="*/ 79075 h 4128560"/>
                  <a:gd name="connsiteX1" fmla="*/ 1101246 w 1278555"/>
                  <a:gd name="connsiteY1" fmla="*/ 69744 h 4128560"/>
                  <a:gd name="connsiteX2" fmla="*/ 234 w 1278555"/>
                  <a:gd name="connsiteY2" fmla="*/ 825524 h 4128560"/>
                  <a:gd name="connsiteX3" fmla="*/ 1203883 w 1278555"/>
                  <a:gd name="connsiteY3" fmla="*/ 1413352 h 4128560"/>
                  <a:gd name="connsiteX4" fmla="*/ 224169 w 1278555"/>
                  <a:gd name="connsiteY4" fmla="*/ 2215785 h 4128560"/>
                  <a:gd name="connsiteX5" fmla="*/ 1278528 w 1278555"/>
                  <a:gd name="connsiteY5" fmla="*/ 3307467 h 4128560"/>
                  <a:gd name="connsiteX6" fmla="*/ 186846 w 1278555"/>
                  <a:gd name="connsiteY6" fmla="*/ 4128560 h 4128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555" h="4128560">
                    <a:moveTo>
                      <a:pt x="1175891" y="79075"/>
                    </a:moveTo>
                    <a:cubicBezTo>
                      <a:pt x="1236540" y="12205"/>
                      <a:pt x="1297189" y="-54664"/>
                      <a:pt x="1101246" y="69744"/>
                    </a:cubicBezTo>
                    <a:cubicBezTo>
                      <a:pt x="905303" y="194152"/>
                      <a:pt x="-16872" y="601589"/>
                      <a:pt x="234" y="825524"/>
                    </a:cubicBezTo>
                    <a:cubicBezTo>
                      <a:pt x="17340" y="1049459"/>
                      <a:pt x="1166561" y="1181642"/>
                      <a:pt x="1203883" y="1413352"/>
                    </a:cubicBezTo>
                    <a:cubicBezTo>
                      <a:pt x="1241205" y="1645062"/>
                      <a:pt x="211728" y="1900099"/>
                      <a:pt x="224169" y="2215785"/>
                    </a:cubicBezTo>
                    <a:cubicBezTo>
                      <a:pt x="236610" y="2531471"/>
                      <a:pt x="1284748" y="2988671"/>
                      <a:pt x="1278528" y="3307467"/>
                    </a:cubicBezTo>
                    <a:cubicBezTo>
                      <a:pt x="1272308" y="3626263"/>
                      <a:pt x="441883" y="4058581"/>
                      <a:pt x="186846" y="412856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200"/>
              </a:p>
            </p:txBody>
          </p:sp>
        </p:grp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CF756FD6-6C47-4FE5-9DB9-EF81402118AC}"/>
              </a:ext>
            </a:extLst>
          </p:cNvPr>
          <p:cNvSpPr txBox="1"/>
          <p:nvPr/>
        </p:nvSpPr>
        <p:spPr>
          <a:xfrm>
            <a:off x="1207833" y="3889234"/>
            <a:ext cx="6728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[OSDI ’16] </a:t>
            </a:r>
            <a:r>
              <a:rPr lang="en-US" altLang="zh-CN" sz="1600" i="1"/>
              <a:t>Tensorflow: A System for Large Scale Machine Learning</a:t>
            </a:r>
          </a:p>
          <a:p>
            <a:r>
              <a:rPr lang="en-US" altLang="zh-CN" sz="1600"/>
              <a:t>[CoRR ’15] </a:t>
            </a:r>
            <a:r>
              <a:rPr lang="en-US" altLang="zh-CN" sz="1600" i="1"/>
              <a:t>MXNet: A Flexible and Efficient Machine Learning Library for Heterogeneous Distributed Systems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609CBAC8-E240-4C47-953B-999071D269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5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3" grpId="0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>
            <a:extLst>
              <a:ext uri="{FF2B5EF4-FFF2-40B4-BE49-F238E27FC236}">
                <a16:creationId xmlns:a16="http://schemas.microsoft.com/office/drawing/2014/main" id="{2F4E2E49-B1E2-4AE4-AB94-F81D83BD1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09"/>
          <a:stretch/>
        </p:blipFill>
        <p:spPr>
          <a:xfrm flipH="1">
            <a:off x="6481428" y="675597"/>
            <a:ext cx="1723707" cy="3106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AE437E-7C45-4781-8FAF-C5DC498A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Admission Policy in MLaaS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E1976D-B091-420F-ABC5-FBA35E1AB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CF756FD6-6C47-4FE5-9DB9-EF81402118AC}"/>
              </a:ext>
            </a:extLst>
          </p:cNvPr>
          <p:cNvSpPr txBox="1"/>
          <p:nvPr/>
        </p:nvSpPr>
        <p:spPr>
          <a:xfrm>
            <a:off x="1207833" y="3889240"/>
            <a:ext cx="6728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[OSDI ’16] </a:t>
            </a:r>
            <a:r>
              <a:rPr lang="en-US" altLang="zh-CN" sz="1600" i="1"/>
              <a:t>Tensorflow: A System for Large Scale Machine Learning</a:t>
            </a:r>
          </a:p>
          <a:p>
            <a:r>
              <a:rPr lang="en-US" altLang="zh-CN" sz="1600"/>
              <a:t>[CoRR ’15] </a:t>
            </a:r>
            <a:r>
              <a:rPr lang="en-US" altLang="zh-CN" sz="1600" i="1"/>
              <a:t>MXNet: A Flexible and Efficient Machine Learning Library for Heterogeneous Distributed Systems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820A373-7A56-4B12-89DB-C1DAA1DEFE7A}"/>
              </a:ext>
            </a:extLst>
          </p:cNvPr>
          <p:cNvGrpSpPr/>
          <p:nvPr/>
        </p:nvGrpSpPr>
        <p:grpSpPr>
          <a:xfrm flipH="1">
            <a:off x="300833" y="956461"/>
            <a:ext cx="6024228" cy="2945807"/>
            <a:chOff x="1573797" y="1347802"/>
            <a:chExt cx="5122636" cy="2504935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7C93F6C7-ADC5-4082-8874-8F23153BDEE3}"/>
                </a:ext>
              </a:extLst>
            </p:cNvPr>
            <p:cNvSpPr/>
            <p:nvPr/>
          </p:nvSpPr>
          <p:spPr>
            <a:xfrm>
              <a:off x="5375189" y="1927654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B3EC51C8-B9B1-41CF-9A84-9683578DF907}"/>
                </a:ext>
              </a:extLst>
            </p:cNvPr>
            <p:cNvSpPr/>
            <p:nvPr/>
          </p:nvSpPr>
          <p:spPr>
            <a:xfrm>
              <a:off x="4182762" y="1902941"/>
              <a:ext cx="1482812" cy="28420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35FDFA6A-9220-4D70-B713-C743ADF76BA3}"/>
                </a:ext>
              </a:extLst>
            </p:cNvPr>
            <p:cNvSpPr/>
            <p:nvPr/>
          </p:nvSpPr>
          <p:spPr>
            <a:xfrm>
              <a:off x="5090984" y="1927654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6553C3C-1F3E-451D-85EC-08B1C8DA4314}"/>
                </a:ext>
              </a:extLst>
            </p:cNvPr>
            <p:cNvSpPr/>
            <p:nvPr/>
          </p:nvSpPr>
          <p:spPr>
            <a:xfrm>
              <a:off x="4806779" y="1927654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D47880A7-F3E2-4E95-B257-20B0531D0EB1}"/>
                </a:ext>
              </a:extLst>
            </p:cNvPr>
            <p:cNvSpPr/>
            <p:nvPr/>
          </p:nvSpPr>
          <p:spPr>
            <a:xfrm>
              <a:off x="4522574" y="1927654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29A8CCE9-9F1A-427F-9D39-BE4C60E7D4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3081" y="2045043"/>
              <a:ext cx="203887" cy="0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6DCF76C9-8E14-444C-99BA-38FF42F6D681}"/>
                </a:ext>
              </a:extLst>
            </p:cNvPr>
            <p:cNvSpPr/>
            <p:nvPr/>
          </p:nvSpPr>
          <p:spPr>
            <a:xfrm>
              <a:off x="5375189" y="2312257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2ED68454-3ED3-4FF0-AB94-BE2FC2216D9A}"/>
                </a:ext>
              </a:extLst>
            </p:cNvPr>
            <p:cNvSpPr/>
            <p:nvPr/>
          </p:nvSpPr>
          <p:spPr>
            <a:xfrm>
              <a:off x="4182762" y="2287545"/>
              <a:ext cx="1482812" cy="28420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24EB23C4-5323-4FD6-AEC6-A8D1155A7EF1}"/>
                </a:ext>
              </a:extLst>
            </p:cNvPr>
            <p:cNvSpPr/>
            <p:nvPr/>
          </p:nvSpPr>
          <p:spPr>
            <a:xfrm>
              <a:off x="5090984" y="2312257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363F9660-F0FE-4CE8-A686-10C473746B46}"/>
                </a:ext>
              </a:extLst>
            </p:cNvPr>
            <p:cNvSpPr/>
            <p:nvPr/>
          </p:nvSpPr>
          <p:spPr>
            <a:xfrm>
              <a:off x="5375189" y="2696861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6DC223F6-086C-49A5-8815-A432CB73BF82}"/>
                </a:ext>
              </a:extLst>
            </p:cNvPr>
            <p:cNvSpPr/>
            <p:nvPr/>
          </p:nvSpPr>
          <p:spPr>
            <a:xfrm>
              <a:off x="4182762" y="2672148"/>
              <a:ext cx="1482812" cy="28420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00E878CE-28CE-48D6-8DB6-E94141F93BDE}"/>
                </a:ext>
              </a:extLst>
            </p:cNvPr>
            <p:cNvSpPr/>
            <p:nvPr/>
          </p:nvSpPr>
          <p:spPr>
            <a:xfrm>
              <a:off x="5090984" y="2696861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193CFF8-E0A1-4B80-B01F-633EACD50A77}"/>
                </a:ext>
              </a:extLst>
            </p:cNvPr>
            <p:cNvSpPr/>
            <p:nvPr/>
          </p:nvSpPr>
          <p:spPr>
            <a:xfrm>
              <a:off x="4806779" y="2696861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7" name="右大括号 66">
              <a:extLst>
                <a:ext uri="{FF2B5EF4-FFF2-40B4-BE49-F238E27FC236}">
                  <a16:creationId xmlns:a16="http://schemas.microsoft.com/office/drawing/2014/main" id="{976A011A-88EB-4215-B258-7FB47C7E76CC}"/>
                </a:ext>
              </a:extLst>
            </p:cNvPr>
            <p:cNvSpPr/>
            <p:nvPr/>
          </p:nvSpPr>
          <p:spPr>
            <a:xfrm>
              <a:off x="5692230" y="1902941"/>
              <a:ext cx="146115" cy="1292594"/>
            </a:xfrm>
            <a:prstGeom prst="rightBrace">
              <a:avLst>
                <a:gd name="adj1" fmla="val 58333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EA49FE68-6A7B-4F08-80A0-5D11E1889552}"/>
                </a:ext>
              </a:extLst>
            </p:cNvPr>
            <p:cNvSpPr txBox="1"/>
            <p:nvPr/>
          </p:nvSpPr>
          <p:spPr>
            <a:xfrm>
              <a:off x="5893951" y="2200932"/>
              <a:ext cx="802482" cy="7851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Parallel Batch Threads</a:t>
              </a:r>
              <a:endParaRPr lang="zh-CN" altLang="en-US"/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198FBADD-6403-421C-86C1-51314A9BD381}"/>
                </a:ext>
              </a:extLst>
            </p:cNvPr>
            <p:cNvSpPr txBox="1"/>
            <p:nvPr/>
          </p:nvSpPr>
          <p:spPr>
            <a:xfrm>
              <a:off x="4466968" y="1347802"/>
              <a:ext cx="960986" cy="3140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Batch Size</a:t>
              </a:r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BF3E34F4-E3D1-48D2-B4B8-5A59A411E700}"/>
                </a:ext>
              </a:extLst>
            </p:cNvPr>
            <p:cNvSpPr/>
            <p:nvPr/>
          </p:nvSpPr>
          <p:spPr>
            <a:xfrm>
              <a:off x="2701892" y="2312257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C331BEAB-38C3-4271-8E4A-8103E74E6F4B}"/>
                </a:ext>
              </a:extLst>
            </p:cNvPr>
            <p:cNvSpPr/>
            <p:nvPr/>
          </p:nvSpPr>
          <p:spPr>
            <a:xfrm>
              <a:off x="2417687" y="2312257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0A1817A8-E95B-4DA2-9F63-458A2FBCE423}"/>
                </a:ext>
              </a:extLst>
            </p:cNvPr>
            <p:cNvSpPr/>
            <p:nvPr/>
          </p:nvSpPr>
          <p:spPr>
            <a:xfrm>
              <a:off x="2133482" y="2312257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D3EDF93A-C5E5-439A-A0F0-89092EC9000A}"/>
                </a:ext>
              </a:extLst>
            </p:cNvPr>
            <p:cNvSpPr/>
            <p:nvPr/>
          </p:nvSpPr>
          <p:spPr>
            <a:xfrm>
              <a:off x="1849277" y="2312257"/>
              <a:ext cx="234779" cy="2347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3FCEB825-6952-416C-8755-3E5117AFCD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9784" y="2429647"/>
              <a:ext cx="203887" cy="0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0567B031-F1F5-4A49-AB9E-608226475130}"/>
                </a:ext>
              </a:extLst>
            </p:cNvPr>
            <p:cNvCxnSpPr>
              <a:cxnSpLocks/>
            </p:cNvCxnSpPr>
            <p:nvPr/>
          </p:nvCxnSpPr>
          <p:spPr>
            <a:xfrm>
              <a:off x="3082566" y="2429647"/>
              <a:ext cx="996884" cy="0"/>
            </a:xfrm>
            <a:prstGeom prst="straightConnector1">
              <a:avLst/>
            </a:prstGeom>
            <a:ln w="28575">
              <a:prstDash val="lg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右大括号 76">
              <a:extLst>
                <a:ext uri="{FF2B5EF4-FFF2-40B4-BE49-F238E27FC236}">
                  <a16:creationId xmlns:a16="http://schemas.microsoft.com/office/drawing/2014/main" id="{15FB4A60-B5DB-4E2A-9BCD-41DB12D8D4E1}"/>
                </a:ext>
              </a:extLst>
            </p:cNvPr>
            <p:cNvSpPr/>
            <p:nvPr/>
          </p:nvSpPr>
          <p:spPr>
            <a:xfrm rot="5400000">
              <a:off x="3477582" y="1358658"/>
              <a:ext cx="284205" cy="4091776"/>
            </a:xfrm>
            <a:prstGeom prst="rightBrace">
              <a:avLst>
                <a:gd name="adj1" fmla="val 28235"/>
                <a:gd name="adj2" fmla="val 50000"/>
              </a:avLst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0FEBF710-7EF9-41F2-B904-E5C9EC8AB1F5}"/>
                </a:ext>
              </a:extLst>
            </p:cNvPr>
            <p:cNvSpPr txBox="1"/>
            <p:nvPr/>
          </p:nvSpPr>
          <p:spPr>
            <a:xfrm>
              <a:off x="1901848" y="3538680"/>
              <a:ext cx="3404288" cy="3140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/>
                <a:t>Batch timeout</a:t>
              </a:r>
              <a:endParaRPr lang="zh-CN" altLang="en-US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A8567E13-9EC1-4765-9DC1-59A6C1E562BD}"/>
                </a:ext>
              </a:extLst>
            </p:cNvPr>
            <p:cNvSpPr txBox="1"/>
            <p:nvPr/>
          </p:nvSpPr>
          <p:spPr>
            <a:xfrm>
              <a:off x="1996124" y="1985059"/>
              <a:ext cx="971949" cy="314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Requests</a:t>
              </a:r>
              <a:endParaRPr lang="zh-CN" altLang="en-US"/>
            </a:p>
          </p:txBody>
        </p: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1307FDAC-5524-42E6-B717-19FD10711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3081" y="3140960"/>
              <a:ext cx="1223319" cy="0"/>
            </a:xfrm>
            <a:prstGeom prst="line">
              <a:avLst/>
            </a:prstGeom>
            <a:ln w="57150" cap="rnd" cmpd="sng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右大括号 68">
              <a:extLst>
                <a:ext uri="{FF2B5EF4-FFF2-40B4-BE49-F238E27FC236}">
                  <a16:creationId xmlns:a16="http://schemas.microsoft.com/office/drawing/2014/main" id="{D8ED29E2-6A53-45A5-8FB7-A9CB9C5874BD}"/>
                </a:ext>
              </a:extLst>
            </p:cNvPr>
            <p:cNvSpPr/>
            <p:nvPr/>
          </p:nvSpPr>
          <p:spPr>
            <a:xfrm rot="16200000">
              <a:off x="4782065" y="997550"/>
              <a:ext cx="284206" cy="1482810"/>
            </a:xfrm>
            <a:prstGeom prst="rightBrace">
              <a:avLst>
                <a:gd name="adj1" fmla="val 38185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</p:grp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69DF8C5-B21F-4717-9AB3-9C2CE2115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90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E437E-7C45-4781-8FAF-C5DC498A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Problem</a:t>
            </a:r>
            <a:endParaRPr 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C3D7045-EF11-4F9C-8ADD-7B38F9E521B8}"/>
              </a:ext>
            </a:extLst>
          </p:cNvPr>
          <p:cNvSpPr txBox="1"/>
          <p:nvPr/>
        </p:nvSpPr>
        <p:spPr>
          <a:xfrm>
            <a:off x="1553765" y="3940202"/>
            <a:ext cx="578271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How to tune the system configuration?</a:t>
            </a:r>
            <a:endParaRPr lang="zh-CN" altLang="en-US" sz="280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D31E86A-C1A2-473E-B671-54692778344F}"/>
              </a:ext>
            </a:extLst>
          </p:cNvPr>
          <p:cNvSpPr txBox="1"/>
          <p:nvPr/>
        </p:nvSpPr>
        <p:spPr>
          <a:xfrm>
            <a:off x="366397" y="784566"/>
            <a:ext cx="269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Dynamic Arrival Processes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A60E34E1-4E1C-4E16-94AE-8117211951B3}"/>
              </a:ext>
            </a:extLst>
          </p:cNvPr>
          <p:cNvGrpSpPr/>
          <p:nvPr/>
        </p:nvGrpSpPr>
        <p:grpSpPr>
          <a:xfrm>
            <a:off x="3752944" y="752958"/>
            <a:ext cx="1420839" cy="2373922"/>
            <a:chOff x="1702818" y="1200212"/>
            <a:chExt cx="1783758" cy="2980283"/>
          </a:xfrm>
        </p:grpSpPr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CD8EB707-D568-40FC-B144-7C140932CC19}"/>
                </a:ext>
              </a:extLst>
            </p:cNvPr>
            <p:cNvSpPr txBox="1"/>
            <p:nvPr/>
          </p:nvSpPr>
          <p:spPr>
            <a:xfrm>
              <a:off x="1702818" y="1200212"/>
              <a:ext cx="17837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/>
                <a:t>Heterogeneous</a:t>
              </a:r>
            </a:p>
            <a:p>
              <a:pPr algn="ctr"/>
              <a:r>
                <a:rPr lang="en-US" altLang="zh-CN" sz="2000"/>
                <a:t>Environments</a:t>
              </a:r>
              <a:endParaRPr lang="zh-CN" altLang="en-US" sz="2000"/>
            </a:p>
          </p:txBody>
        </p:sp>
        <p:pic>
          <p:nvPicPr>
            <p:cNvPr id="64" name="Picture 2" descr="“server”的图片搜索结果">
              <a:extLst>
                <a:ext uri="{FF2B5EF4-FFF2-40B4-BE49-F238E27FC236}">
                  <a16:creationId xmlns:a16="http://schemas.microsoft.com/office/drawing/2014/main" id="{99A9F6F3-D760-4D49-9833-01277F14C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347" y="2279715"/>
              <a:ext cx="598551" cy="842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“server”的图片搜索结果">
              <a:extLst>
                <a:ext uri="{FF2B5EF4-FFF2-40B4-BE49-F238E27FC236}">
                  <a16:creationId xmlns:a16="http://schemas.microsoft.com/office/drawing/2014/main" id="{6BE384EF-1158-4911-BBA3-3D913ACF8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447" y="2274194"/>
              <a:ext cx="598551" cy="84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“server”的图片搜索结果">
              <a:extLst>
                <a:ext uri="{FF2B5EF4-FFF2-40B4-BE49-F238E27FC236}">
                  <a16:creationId xmlns:a16="http://schemas.microsoft.com/office/drawing/2014/main" id="{FDA4A21C-4AC2-423F-914C-BB350FC21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347" y="3338091"/>
              <a:ext cx="598551" cy="842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“server”的图片搜索结果">
              <a:extLst>
                <a:ext uri="{FF2B5EF4-FFF2-40B4-BE49-F238E27FC236}">
                  <a16:creationId xmlns:a16="http://schemas.microsoft.com/office/drawing/2014/main" id="{6BD77029-5B2D-41E7-9181-568D6A355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447" y="3332572"/>
              <a:ext cx="598551" cy="84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6" descr="“natural language processing”的图片搜索结果">
            <a:extLst>
              <a:ext uri="{FF2B5EF4-FFF2-40B4-BE49-F238E27FC236}">
                <a16:creationId xmlns:a16="http://schemas.microsoft.com/office/drawing/2014/main" id="{7895B99A-2220-43CA-B0D4-282CB86E0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078" y="1223315"/>
            <a:ext cx="1145357" cy="6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BF21E4C0-E0E3-4825-B835-895F104EEDD1}"/>
              </a:ext>
            </a:extLst>
          </p:cNvPr>
          <p:cNvSpPr txBox="1"/>
          <p:nvPr/>
        </p:nvSpPr>
        <p:spPr>
          <a:xfrm>
            <a:off x="6347359" y="808113"/>
            <a:ext cx="221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Various Applications</a:t>
            </a:r>
            <a:endParaRPr lang="zh-CN" altLang="en-US"/>
          </a:p>
        </p:txBody>
      </p:sp>
      <p:pic>
        <p:nvPicPr>
          <p:cNvPr id="37" name="Picture 2" descr="https://media.wired.com/photos/5932903baef9a462de983b2b/2:1/w_2500,c_limit/cnn_embed_full_1k.jpg">
            <a:extLst>
              <a:ext uri="{FF2B5EF4-FFF2-40B4-BE49-F238E27FC236}">
                <a16:creationId xmlns:a16="http://schemas.microsoft.com/office/drawing/2014/main" id="{97CB7F22-EA31-432E-8705-56DAD22C4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6"/>
          <a:stretch/>
        </p:blipFill>
        <p:spPr bwMode="auto">
          <a:xfrm>
            <a:off x="6136630" y="1239779"/>
            <a:ext cx="1220752" cy="67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3222872-8EF3-49A4-870D-9FC3BDBE7D1F}"/>
              </a:ext>
            </a:extLst>
          </p:cNvPr>
          <p:cNvGrpSpPr/>
          <p:nvPr/>
        </p:nvGrpSpPr>
        <p:grpSpPr>
          <a:xfrm>
            <a:off x="2943644" y="1010661"/>
            <a:ext cx="3071873" cy="2786827"/>
            <a:chOff x="4965033" y="779817"/>
            <a:chExt cx="3008141" cy="2729008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A0790436-ED71-488E-9D6C-A6F9F3E56B8D}"/>
                </a:ext>
              </a:extLst>
            </p:cNvPr>
            <p:cNvSpPr/>
            <p:nvPr/>
          </p:nvSpPr>
          <p:spPr>
            <a:xfrm>
              <a:off x="4965033" y="779817"/>
              <a:ext cx="3008141" cy="26881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1D6D9239-704A-4AE7-B394-6124D18CB8AD}"/>
                </a:ext>
              </a:extLst>
            </p:cNvPr>
            <p:cNvGrpSpPr/>
            <p:nvPr/>
          </p:nvGrpSpPr>
          <p:grpSpPr>
            <a:xfrm>
              <a:off x="5046636" y="799502"/>
              <a:ext cx="2926538" cy="2709323"/>
              <a:chOff x="5677597" y="894121"/>
              <a:chExt cx="2926538" cy="2709323"/>
            </a:xfrm>
          </p:grpSpPr>
          <p:pic>
            <p:nvPicPr>
              <p:cNvPr id="42" name="图片 41" descr="手机屏幕的截图&#10;&#10;描述已自动生成">
                <a:extLst>
                  <a:ext uri="{FF2B5EF4-FFF2-40B4-BE49-F238E27FC236}">
                    <a16:creationId xmlns:a16="http://schemas.microsoft.com/office/drawing/2014/main" id="{AE74A859-FEDF-48C7-A59D-CFA1415E5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77597" y="894121"/>
                <a:ext cx="2926538" cy="1242539"/>
              </a:xfrm>
              <a:prstGeom prst="rect">
                <a:avLst/>
              </a:prstGeom>
            </p:spPr>
          </p:pic>
          <p:pic>
            <p:nvPicPr>
              <p:cNvPr id="44" name="图片 43" descr="手机屏幕的截图&#10;&#10;描述已自动生成">
                <a:extLst>
                  <a:ext uri="{FF2B5EF4-FFF2-40B4-BE49-F238E27FC236}">
                    <a16:creationId xmlns:a16="http://schemas.microsoft.com/office/drawing/2014/main" id="{4E622650-1E68-4123-9871-140A0FDD0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77598" y="2128398"/>
                <a:ext cx="2926537" cy="1475046"/>
              </a:xfrm>
              <a:prstGeom prst="rect">
                <a:avLst/>
              </a:prstGeom>
            </p:spPr>
          </p:pic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8F96F41B-2074-4756-BAA2-3D8F3D9F808D}"/>
                  </a:ext>
                </a:extLst>
              </p:cNvPr>
              <p:cNvSpPr/>
              <p:nvPr/>
            </p:nvSpPr>
            <p:spPr>
              <a:xfrm rot="545372">
                <a:off x="6688656" y="1401817"/>
                <a:ext cx="755336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9600" b="1" cap="none" spc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rPr>
                  <a:t>?</a:t>
                </a:r>
                <a:endParaRPr lang="zh-CN" altLang="en-US" sz="9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88A736A4-A6FE-4BB8-890E-E455A7373A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562" t="6130" r="3977" b="69722"/>
          <a:stretch/>
        </p:blipFill>
        <p:spPr>
          <a:xfrm>
            <a:off x="810162" y="1290468"/>
            <a:ext cx="1878108" cy="914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7730905-05BD-486C-8DBA-524CE24982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51" t="4951" r="53724" b="81450"/>
          <a:stretch/>
        </p:blipFill>
        <p:spPr>
          <a:xfrm>
            <a:off x="792796" y="2524683"/>
            <a:ext cx="1860742" cy="761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1991720-ECAA-4DC6-8A92-A3DFFD771FEA}"/>
              </a:ext>
            </a:extLst>
          </p:cNvPr>
          <p:cNvSpPr txBox="1"/>
          <p:nvPr/>
        </p:nvSpPr>
        <p:spPr>
          <a:xfrm>
            <a:off x="-64537" y="4910302"/>
            <a:ext cx="1164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>
                <a:solidFill>
                  <a:schemeClr val="bg1">
                    <a:lumMod val="65000"/>
                  </a:schemeClr>
                </a:solidFill>
              </a:rPr>
              <a:t>Image from Azure</a:t>
            </a:r>
            <a:endParaRPr lang="zh-CN" altLang="en-US" sz="105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EC8275-2FD1-4DBC-BF00-F1A127ACEF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r="55753"/>
          <a:stretch/>
        </p:blipFill>
        <p:spPr>
          <a:xfrm>
            <a:off x="6075165" y="2529606"/>
            <a:ext cx="1282217" cy="104909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828A0B39-C781-4257-8C3A-24EBA17AB297}"/>
              </a:ext>
            </a:extLst>
          </p:cNvPr>
          <p:cNvSpPr txBox="1"/>
          <p:nvPr/>
        </p:nvSpPr>
        <p:spPr>
          <a:xfrm>
            <a:off x="6214644" y="2104505"/>
            <a:ext cx="248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Different Infrastructures</a:t>
            </a:r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2FB413AD-1A08-4122-B80E-60332B8639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l="55753"/>
          <a:stretch/>
        </p:blipFill>
        <p:spPr>
          <a:xfrm>
            <a:off x="7496647" y="2526993"/>
            <a:ext cx="1282218" cy="1049095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A5ED2-FBD4-4DF7-9B9A-97A132227C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8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E437E-7C45-4781-8FAF-C5DC498A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Problem Formulation</a:t>
            </a:r>
            <a:endParaRPr 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5E3542D-64A6-4692-9165-8D45381F2E3C}"/>
              </a:ext>
            </a:extLst>
          </p:cNvPr>
          <p:cNvGrpSpPr/>
          <p:nvPr/>
        </p:nvGrpSpPr>
        <p:grpSpPr>
          <a:xfrm>
            <a:off x="583317" y="2725050"/>
            <a:ext cx="1834367" cy="1628606"/>
            <a:chOff x="717393" y="1568567"/>
            <a:chExt cx="1834367" cy="16286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FA7AE672-CB4A-4439-AC00-6F952537629A}"/>
                    </a:ext>
                  </a:extLst>
                </p:cNvPr>
                <p:cNvSpPr txBox="1"/>
                <p:nvPr/>
              </p:nvSpPr>
              <p:spPr>
                <a:xfrm>
                  <a:off x="960715" y="2541929"/>
                  <a:ext cx="1347725" cy="6552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/>
                    <a:t>Workload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FA7AE672-CB4A-4439-AC00-6F95253762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715" y="2541929"/>
                  <a:ext cx="1347725" cy="655244"/>
                </a:xfrm>
                <a:prstGeom prst="rect">
                  <a:avLst/>
                </a:prstGeom>
                <a:blipFill>
                  <a:blip r:embed="rId3"/>
                  <a:stretch>
                    <a:fillRect t="-5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D7ED878-6563-4C18-9F87-5D3002C25E20}"/>
                </a:ext>
              </a:extLst>
            </p:cNvPr>
            <p:cNvGrpSpPr/>
            <p:nvPr/>
          </p:nvGrpSpPr>
          <p:grpSpPr>
            <a:xfrm>
              <a:off x="717393" y="1568567"/>
              <a:ext cx="1834367" cy="1606108"/>
              <a:chOff x="717393" y="1568567"/>
              <a:chExt cx="1834367" cy="1606108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F8E5561-4DE2-4B6A-9DC1-604E1DBAD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0321"/>
              <a:stretch/>
            </p:blipFill>
            <p:spPr>
              <a:xfrm>
                <a:off x="1231966" y="1620311"/>
                <a:ext cx="799116" cy="907605"/>
              </a:xfrm>
              <a:prstGeom prst="rect">
                <a:avLst/>
              </a:prstGeom>
            </p:spPr>
          </p:pic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F77C174B-DBD3-4A36-8526-C6E508AAA64F}"/>
                  </a:ext>
                </a:extLst>
              </p:cNvPr>
              <p:cNvSpPr/>
              <p:nvPr/>
            </p:nvSpPr>
            <p:spPr>
              <a:xfrm>
                <a:off x="717393" y="1568567"/>
                <a:ext cx="1834367" cy="1606108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CF1FC99-6158-4F55-8D0B-85D6976ADD2B}"/>
              </a:ext>
            </a:extLst>
          </p:cNvPr>
          <p:cNvGrpSpPr/>
          <p:nvPr/>
        </p:nvGrpSpPr>
        <p:grpSpPr>
          <a:xfrm>
            <a:off x="3019620" y="2725050"/>
            <a:ext cx="2600327" cy="1606107"/>
            <a:chOff x="3210252" y="2560200"/>
            <a:chExt cx="2600327" cy="160610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2E1BD3A-7EB3-4709-B99F-AE8FCEB0AA94}"/>
                </a:ext>
              </a:extLst>
            </p:cNvPr>
            <p:cNvSpPr txBox="1"/>
            <p:nvPr/>
          </p:nvSpPr>
          <p:spPr>
            <a:xfrm>
              <a:off x="3210252" y="3511063"/>
              <a:ext cx="2600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/>
                <a:t>MLaaS System</a:t>
              </a:r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25617FE-0213-41D4-9067-D62EC8F9CF78}"/>
                </a:ext>
              </a:extLst>
            </p:cNvPr>
            <p:cNvSpPr/>
            <p:nvPr/>
          </p:nvSpPr>
          <p:spPr>
            <a:xfrm>
              <a:off x="3362943" y="2560200"/>
              <a:ext cx="2400977" cy="1606107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7EDCDE98-57F0-48AD-9CF1-80FCA94D1636}"/>
              </a:ext>
            </a:extLst>
          </p:cNvPr>
          <p:cNvSpPr/>
          <p:nvPr/>
        </p:nvSpPr>
        <p:spPr>
          <a:xfrm>
            <a:off x="3172311" y="1101371"/>
            <a:ext cx="2400977" cy="113987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Scheduling</a:t>
            </a:r>
          </a:p>
          <a:p>
            <a:pPr algn="ctr"/>
            <a:r>
              <a:rPr lang="en-US" altLang="zh-CN">
                <a:solidFill>
                  <a:schemeClr val="tx1"/>
                </a:solidFill>
              </a:rPr>
              <a:t>Algorithm</a:t>
            </a: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14E003E-6D6E-4EC1-9D19-13C7697846EE}"/>
              </a:ext>
            </a:extLst>
          </p:cNvPr>
          <p:cNvCxnSpPr>
            <a:cxnSpLocks/>
          </p:cNvCxnSpPr>
          <p:nvPr/>
        </p:nvCxnSpPr>
        <p:spPr>
          <a:xfrm>
            <a:off x="2622752" y="3545624"/>
            <a:ext cx="3935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AD1C3255-7930-407B-A1E9-CE6FC9D010EB}"/>
              </a:ext>
            </a:extLst>
          </p:cNvPr>
          <p:cNvCxnSpPr>
            <a:cxnSpLocks/>
          </p:cNvCxnSpPr>
          <p:nvPr/>
        </p:nvCxnSpPr>
        <p:spPr>
          <a:xfrm>
            <a:off x="4244054" y="2304625"/>
            <a:ext cx="54" cy="36699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5C65C32B-C267-44BA-907A-824A89803F91}"/>
              </a:ext>
            </a:extLst>
          </p:cNvPr>
          <p:cNvCxnSpPr>
            <a:cxnSpLocks/>
          </p:cNvCxnSpPr>
          <p:nvPr/>
        </p:nvCxnSpPr>
        <p:spPr>
          <a:xfrm flipV="1">
            <a:off x="4619119" y="2311588"/>
            <a:ext cx="0" cy="31710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“server”的图片搜索结果">
            <a:extLst>
              <a:ext uri="{FF2B5EF4-FFF2-40B4-BE49-F238E27FC236}">
                <a16:creationId xmlns:a16="http://schemas.microsoft.com/office/drawing/2014/main" id="{AB5C7025-2FC5-47DB-B179-5704E39BD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98" y="2821675"/>
            <a:ext cx="598551" cy="8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“server”的图片搜索结果">
            <a:extLst>
              <a:ext uri="{FF2B5EF4-FFF2-40B4-BE49-F238E27FC236}">
                <a16:creationId xmlns:a16="http://schemas.microsoft.com/office/drawing/2014/main" id="{238A3122-6FA0-4732-94A0-172CBC6C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36" y="2812691"/>
            <a:ext cx="598551" cy="8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“server”的图片搜索结果">
            <a:extLst>
              <a:ext uri="{FF2B5EF4-FFF2-40B4-BE49-F238E27FC236}">
                <a16:creationId xmlns:a16="http://schemas.microsoft.com/office/drawing/2014/main" id="{BC7B9B2A-1E18-456A-8404-A96FE027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68" y="2826302"/>
            <a:ext cx="598551" cy="8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F6BC64B-4771-45CB-85FE-F20696358957}"/>
                  </a:ext>
                </a:extLst>
              </p:cNvPr>
              <p:cNvSpPr txBox="1"/>
              <p:nvPr/>
            </p:nvSpPr>
            <p:spPr>
              <a:xfrm>
                <a:off x="1124848" y="2289262"/>
                <a:ext cx="3194441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/>
                  <a:t>Configuration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,…)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F6BC64B-4771-45CB-85FE-F20696358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48" y="2289262"/>
                <a:ext cx="3194441" cy="369332"/>
              </a:xfrm>
              <a:prstGeom prst="rect">
                <a:avLst/>
              </a:prstGeom>
              <a:blipFill>
                <a:blip r:embed="rId6"/>
                <a:stretch>
                  <a:fillRect l="-1521" t="-8065" r="-380" b="-24194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5851AE89-84C0-4F11-8CFB-275CD8BAC2F8}"/>
              </a:ext>
            </a:extLst>
          </p:cNvPr>
          <p:cNvCxnSpPr/>
          <p:nvPr/>
        </p:nvCxnSpPr>
        <p:spPr>
          <a:xfrm flipH="1">
            <a:off x="2622752" y="3324155"/>
            <a:ext cx="3935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E1C9B9E3-4FCF-4615-9474-ABFD2376E43B}"/>
                  </a:ext>
                </a:extLst>
              </p:cNvPr>
              <p:cNvSpPr txBox="1"/>
              <p:nvPr/>
            </p:nvSpPr>
            <p:spPr>
              <a:xfrm>
                <a:off x="4549579" y="2299504"/>
                <a:ext cx="134316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/>
                  <a:t>Workload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E1C9B9E3-4FCF-4615-9474-ABFD2376E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579" y="2299504"/>
                <a:ext cx="1343169" cy="369332"/>
              </a:xfrm>
              <a:prstGeom prst="rect">
                <a:avLst/>
              </a:prstGeom>
              <a:blipFill>
                <a:blip r:embed="rId7"/>
                <a:stretch>
                  <a:fillRect t="-6349" b="-22222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1D066B4-1905-4412-BA32-40569705047F}"/>
                  </a:ext>
                </a:extLst>
              </p:cNvPr>
              <p:cNvSpPr txBox="1"/>
              <p:nvPr/>
            </p:nvSpPr>
            <p:spPr>
              <a:xfrm>
                <a:off x="6123038" y="1716067"/>
                <a:ext cx="2789693" cy="2274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/>
                  <a:t>Minimize	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en-US" altLang="zh-CN" b="0"/>
              </a:p>
              <a:p>
                <a:pPr>
                  <a:lnSpc>
                    <a:spcPct val="150000"/>
                  </a:lnSpc>
                </a:pPr>
                <a:r>
                  <a:rPr lang="en-US" altLang="zh-CN"/>
                  <a:t>Subject to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endParaRPr lang="en-US" altLang="zh-CN" b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b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140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zh-CN" altLang="en-US" sz="1400"/>
                  <a:t> </a:t>
                </a:r>
                <a:r>
                  <a:rPr lang="en-US" altLang="zh-CN" sz="1400"/>
                  <a:t>- Average request latency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zh-CN" altLang="en-US" sz="1400"/>
                  <a:t> </a:t>
                </a:r>
                <a:r>
                  <a:rPr lang="en-US" altLang="zh-CN" sz="1400"/>
                  <a:t>- Possible workloads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zh-CN" altLang="en-US" sz="1400"/>
                  <a:t> </a:t>
                </a:r>
                <a:r>
                  <a:rPr lang="en-US" altLang="zh-CN" sz="1400"/>
                  <a:t>- Possible system configs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1D066B4-1905-4412-BA32-405697050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038" y="1716067"/>
                <a:ext cx="2789693" cy="2274341"/>
              </a:xfrm>
              <a:prstGeom prst="rect">
                <a:avLst/>
              </a:prstGeom>
              <a:blipFill>
                <a:blip r:embed="rId8"/>
                <a:stretch>
                  <a:fillRect l="-1747" b="-1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7BF2AD-7387-4BE7-BD60-766E57DDD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6292-FE13-5D44-A34A-DDD06CF37AC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6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2B66CE0EA15D4BA46399C896EA8FEE" ma:contentTypeVersion="4" ma:contentTypeDescription="Create a new document." ma:contentTypeScope="" ma:versionID="c7007912807cb65ed7e559a097a88a8b">
  <xsd:schema xmlns:xsd="http://www.w3.org/2001/XMLSchema" xmlns:xs="http://www.w3.org/2001/XMLSchema" xmlns:p="http://schemas.microsoft.com/office/2006/metadata/properties" xmlns:ns3="86d70008-7334-4fff-9112-0670a3524dcf" targetNamespace="http://schemas.microsoft.com/office/2006/metadata/properties" ma:root="true" ma:fieldsID="7e60bc94bb6ed378fd084b0f47b618eb" ns3:_="">
    <xsd:import namespace="86d70008-7334-4fff-9112-0670a3524d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d70008-7334-4fff-9112-0670a3524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1A54BA-3646-48B4-8157-A724C40930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d70008-7334-4fff-9112-0670a3524d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1F16B1-C520-4900-B769-259EC5C85D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B17BB0-B6AC-477B-9089-8497FEBDE9EA}">
  <ds:schemaRefs>
    <ds:schemaRef ds:uri="http://www.w3.org/XML/1998/namespace"/>
    <ds:schemaRef ds:uri="http://purl.org/dc/terms/"/>
    <ds:schemaRef ds:uri="86d70008-7334-4fff-9112-0670a3524dcf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1571</Words>
  <Application>Microsoft Office PowerPoint</Application>
  <PresentationFormat>全屏显示(16:9)</PresentationFormat>
  <Paragraphs>380</Paragraphs>
  <Slides>35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等线</vt:lpstr>
      <vt:lpstr>微软雅黑</vt:lpstr>
      <vt:lpstr>Arial</vt:lpstr>
      <vt:lpstr>Calibri</vt:lpstr>
      <vt:lpstr>Cambria Math</vt:lpstr>
      <vt:lpstr>Times New Roman</vt:lpstr>
      <vt:lpstr>Wingdings</vt:lpstr>
      <vt:lpstr>Office Theme</vt:lpstr>
      <vt:lpstr>Swift Machine Learning Model Serving Scheduling: A Region Based Reinforcement Learning Approach</vt:lpstr>
      <vt:lpstr>Machine Learning</vt:lpstr>
      <vt:lpstr>Machine Learning as a Service</vt:lpstr>
      <vt:lpstr>Machine Learning as a Service</vt:lpstr>
      <vt:lpstr>Response Latency</vt:lpstr>
      <vt:lpstr>Parallelism in MLaaS</vt:lpstr>
      <vt:lpstr>Admission Policy in MLaaS</vt:lpstr>
      <vt:lpstr>Problem</vt:lpstr>
      <vt:lpstr>Problem Formulation</vt:lpstr>
      <vt:lpstr>Related Work</vt:lpstr>
      <vt:lpstr>Related Work</vt:lpstr>
      <vt:lpstr>Reinforcement Learning</vt:lpstr>
      <vt:lpstr>Key Observation</vt:lpstr>
      <vt:lpstr>Key Observation</vt:lpstr>
      <vt:lpstr>Key Idea</vt:lpstr>
      <vt:lpstr>RRL Algorithm</vt:lpstr>
      <vt:lpstr>Region based Reinforcement Learning</vt:lpstr>
      <vt:lpstr>Performance Analysis</vt:lpstr>
      <vt:lpstr>Estimation Function Implementation</vt:lpstr>
      <vt:lpstr>System Design</vt:lpstr>
      <vt:lpstr>System Design</vt:lpstr>
      <vt:lpstr>System Implementation</vt:lpstr>
      <vt:lpstr>Evaluation Setup</vt:lpstr>
      <vt:lpstr>Evaluation</vt:lpstr>
      <vt:lpstr>Minimizing Latency – Wiki</vt:lpstr>
      <vt:lpstr>Minimizing Latency – Dynamic</vt:lpstr>
      <vt:lpstr>Complementary Cumulative Distribution Function</vt:lpstr>
      <vt:lpstr>Meeting SLO With Minimum Resources</vt:lpstr>
      <vt:lpstr>Conclusion</vt:lpstr>
      <vt:lpstr>PowerPoint 演示文稿</vt:lpstr>
      <vt:lpstr>Auxiliary Slides</vt:lpstr>
      <vt:lpstr>Validation of Observation</vt:lpstr>
      <vt:lpstr>Convergence Proof</vt:lpstr>
      <vt:lpstr>Estimation Function Implementation</vt:lpstr>
      <vt:lpstr>Multi-Objective Optimization</vt:lpstr>
    </vt:vector>
  </TitlesOfParts>
  <Company>University of Nevada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heyang_qin@nevada.unr.edu</dc:creator>
  <cp:lastModifiedBy>秦 赫阳</cp:lastModifiedBy>
  <cp:revision>1</cp:revision>
  <dcterms:created xsi:type="dcterms:W3CDTF">2011-02-22T22:01:47Z</dcterms:created>
  <dcterms:modified xsi:type="dcterms:W3CDTF">2019-12-03T08:33:55Z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0x010100FB2B66CE0EA15D4BA46399C896EA8FEE</vt:lpwstr>
  </property>
</Properties>
</file>